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8" r:id="rId6"/>
    <p:sldId id="259" r:id="rId7"/>
    <p:sldId id="276" r:id="rId8"/>
    <p:sldId id="274" r:id="rId9"/>
    <p:sldId id="264" r:id="rId10"/>
    <p:sldId id="268" r:id="rId11"/>
    <p:sldId id="275" r:id="rId12"/>
    <p:sldId id="271" r:id="rId13"/>
    <p:sldId id="278" r:id="rId14"/>
    <p:sldId id="277"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6D4A4F-77DA-4711-BD76-7969E7D91CD2}" v="19" dt="2026-08-12T01:07: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7" d="100"/>
          <a:sy n="107" d="100"/>
        </p:scale>
        <p:origin x="62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D. Thompson" userId="6de97155-e9ac-473a-b539-6d2b9829a0c7" providerId="ADAL" clId="{F8288E5B-333C-4255-BBFC-679546D8EB76}"/>
    <pc:docChg chg="undo custSel addSld delSld modSld">
      <pc:chgData name="Lisa D. Thompson" userId="6de97155-e9ac-473a-b539-6d2b9829a0c7" providerId="ADAL" clId="{F8288E5B-333C-4255-BBFC-679546D8EB76}" dt="2026-08-12T01:16:34.157" v="9079" actId="14100"/>
      <pc:docMkLst>
        <pc:docMk/>
      </pc:docMkLst>
      <pc:sldChg chg="addSp delSp modSp mod">
        <pc:chgData name="Lisa D. Thompson" userId="6de97155-e9ac-473a-b539-6d2b9829a0c7" providerId="ADAL" clId="{F8288E5B-333C-4255-BBFC-679546D8EB76}" dt="2026-08-12T00:49:47.111" v="8448" actId="6549"/>
        <pc:sldMkLst>
          <pc:docMk/>
          <pc:sldMk cId="1034009647" sldId="256"/>
        </pc:sldMkLst>
        <pc:spChg chg="mod">
          <ac:chgData name="Lisa D. Thompson" userId="6de97155-e9ac-473a-b539-6d2b9829a0c7" providerId="ADAL" clId="{F8288E5B-333C-4255-BBFC-679546D8EB76}" dt="2026-08-12T00:49:47.111" v="8448" actId="6549"/>
          <ac:spMkLst>
            <pc:docMk/>
            <pc:sldMk cId="1034009647" sldId="256"/>
            <ac:spMk id="2" creationId="{1DCDFBF5-2C64-7441-F321-AFEE8D503AE1}"/>
          </ac:spMkLst>
        </pc:spChg>
        <pc:spChg chg="del mod">
          <ac:chgData name="Lisa D. Thompson" userId="6de97155-e9ac-473a-b539-6d2b9829a0c7" providerId="ADAL" clId="{F8288E5B-333C-4255-BBFC-679546D8EB76}" dt="2026-08-12T00:49:31.808" v="8443" actId="478"/>
          <ac:spMkLst>
            <pc:docMk/>
            <pc:sldMk cId="1034009647" sldId="256"/>
            <ac:spMk id="3" creationId="{EAB7D838-C40B-982B-DBB7-3FCCC0ED307A}"/>
          </ac:spMkLst>
        </pc:spChg>
        <pc:spChg chg="add del mod">
          <ac:chgData name="Lisa D. Thompson" userId="6de97155-e9ac-473a-b539-6d2b9829a0c7" providerId="ADAL" clId="{F8288E5B-333C-4255-BBFC-679546D8EB76}" dt="2026-08-12T00:49:34.540" v="8444" actId="478"/>
          <ac:spMkLst>
            <pc:docMk/>
            <pc:sldMk cId="1034009647" sldId="256"/>
            <ac:spMk id="5" creationId="{40DEBE14-7BCB-A6FD-6A12-D3715B93C492}"/>
          </ac:spMkLst>
        </pc:spChg>
      </pc:sldChg>
      <pc:sldChg chg="del">
        <pc:chgData name="Lisa D. Thompson" userId="6de97155-e9ac-473a-b539-6d2b9829a0c7" providerId="ADAL" clId="{F8288E5B-333C-4255-BBFC-679546D8EB76}" dt="2026-08-11T23:31:33.508" v="4772" actId="2696"/>
        <pc:sldMkLst>
          <pc:docMk/>
          <pc:sldMk cId="2578600491" sldId="257"/>
        </pc:sldMkLst>
      </pc:sldChg>
      <pc:sldChg chg="addSp delSp modSp mod">
        <pc:chgData name="Lisa D. Thompson" userId="6de97155-e9ac-473a-b539-6d2b9829a0c7" providerId="ADAL" clId="{F8288E5B-333C-4255-BBFC-679546D8EB76}" dt="2026-08-11T23:46:22.239" v="5505" actId="3626"/>
        <pc:sldMkLst>
          <pc:docMk/>
          <pc:sldMk cId="3539100903" sldId="258"/>
        </pc:sldMkLst>
        <pc:spChg chg="del mod">
          <ac:chgData name="Lisa D. Thompson" userId="6de97155-e9ac-473a-b539-6d2b9829a0c7" providerId="ADAL" clId="{F8288E5B-333C-4255-BBFC-679546D8EB76}" dt="2026-08-11T18:51:31.521" v="98" actId="478"/>
          <ac:spMkLst>
            <pc:docMk/>
            <pc:sldMk cId="3539100903" sldId="258"/>
            <ac:spMk id="2" creationId="{977F760D-6176-BD5C-6847-9718827486B5}"/>
          </ac:spMkLst>
        </pc:spChg>
        <pc:spChg chg="add del mod">
          <ac:chgData name="Lisa D. Thompson" userId="6de97155-e9ac-473a-b539-6d2b9829a0c7" providerId="ADAL" clId="{F8288E5B-333C-4255-BBFC-679546D8EB76}" dt="2026-08-11T18:50:38.794" v="67" actId="478"/>
          <ac:spMkLst>
            <pc:docMk/>
            <pc:sldMk cId="3539100903" sldId="258"/>
            <ac:spMk id="4" creationId="{9B78012A-4246-7CDA-BFC5-257BBFEC4A5F}"/>
          </ac:spMkLst>
        </pc:spChg>
        <pc:spChg chg="del">
          <ac:chgData name="Lisa D. Thompson" userId="6de97155-e9ac-473a-b539-6d2b9829a0c7" providerId="ADAL" clId="{F8288E5B-333C-4255-BBFC-679546D8EB76}" dt="2026-08-11T18:50:41.161" v="68" actId="478"/>
          <ac:spMkLst>
            <pc:docMk/>
            <pc:sldMk cId="3539100903" sldId="258"/>
            <ac:spMk id="7" creationId="{D0F4ECA8-1BBF-6AED-BAF4-09514CA84495}"/>
          </ac:spMkLst>
        </pc:spChg>
        <pc:spChg chg="mod">
          <ac:chgData name="Lisa D. Thompson" userId="6de97155-e9ac-473a-b539-6d2b9829a0c7" providerId="ADAL" clId="{F8288E5B-333C-4255-BBFC-679546D8EB76}" dt="2026-08-11T23:35:04.700" v="5050" actId="1076"/>
          <ac:spMkLst>
            <pc:docMk/>
            <pc:sldMk cId="3539100903" sldId="258"/>
            <ac:spMk id="8" creationId="{60A9E0C7-BBC2-F783-2841-377D008096F2}"/>
          </ac:spMkLst>
        </pc:spChg>
        <pc:spChg chg="add del mod">
          <ac:chgData name="Lisa D. Thompson" userId="6de97155-e9ac-473a-b539-6d2b9829a0c7" providerId="ADAL" clId="{F8288E5B-333C-4255-BBFC-679546D8EB76}" dt="2026-08-11T18:51:36.009" v="99" actId="478"/>
          <ac:spMkLst>
            <pc:docMk/>
            <pc:sldMk cId="3539100903" sldId="258"/>
            <ac:spMk id="12" creationId="{8A698725-2522-4113-18A9-D32B613494C5}"/>
          </ac:spMkLst>
        </pc:spChg>
        <pc:spChg chg="add mod">
          <ac:chgData name="Lisa D. Thompson" userId="6de97155-e9ac-473a-b539-6d2b9829a0c7" providerId="ADAL" clId="{F8288E5B-333C-4255-BBFC-679546D8EB76}" dt="2026-08-11T23:46:22.239" v="5505" actId="3626"/>
          <ac:spMkLst>
            <pc:docMk/>
            <pc:sldMk cId="3539100903" sldId="258"/>
            <ac:spMk id="13" creationId="{FDEE742A-54BF-AD8C-335D-C704F83949BF}"/>
          </ac:spMkLst>
        </pc:spChg>
        <pc:picChg chg="del">
          <ac:chgData name="Lisa D. Thompson" userId="6de97155-e9ac-473a-b539-6d2b9829a0c7" providerId="ADAL" clId="{F8288E5B-333C-4255-BBFC-679546D8EB76}" dt="2026-08-11T18:50:29.619" v="64" actId="478"/>
          <ac:picMkLst>
            <pc:docMk/>
            <pc:sldMk cId="3539100903" sldId="258"/>
            <ac:picMk id="5" creationId="{D7255DC1-1AF0-FEA4-DCC4-A3EA3B5C81F5}"/>
          </ac:picMkLst>
        </pc:picChg>
        <pc:picChg chg="add mod">
          <ac:chgData name="Lisa D. Thompson" userId="6de97155-e9ac-473a-b539-6d2b9829a0c7" providerId="ADAL" clId="{F8288E5B-333C-4255-BBFC-679546D8EB76}" dt="2026-08-11T23:34:48.093" v="5047" actId="1076"/>
          <ac:picMkLst>
            <pc:docMk/>
            <pc:sldMk cId="3539100903" sldId="258"/>
            <ac:picMk id="10" creationId="{5694292E-AA89-FCCD-45D4-C3E5412A19D9}"/>
          </ac:picMkLst>
        </pc:picChg>
      </pc:sldChg>
      <pc:sldChg chg="addSp delSp modSp mod">
        <pc:chgData name="Lisa D. Thompson" userId="6de97155-e9ac-473a-b539-6d2b9829a0c7" providerId="ADAL" clId="{F8288E5B-333C-4255-BBFC-679546D8EB76}" dt="2026-08-12T01:09:38.148" v="9003" actId="20577"/>
        <pc:sldMkLst>
          <pc:docMk/>
          <pc:sldMk cId="1575711042" sldId="259"/>
        </pc:sldMkLst>
        <pc:spChg chg="mod">
          <ac:chgData name="Lisa D. Thompson" userId="6de97155-e9ac-473a-b539-6d2b9829a0c7" providerId="ADAL" clId="{F8288E5B-333C-4255-BBFC-679546D8EB76}" dt="2026-08-11T23:34:52.786" v="5048" actId="120"/>
          <ac:spMkLst>
            <pc:docMk/>
            <pc:sldMk cId="1575711042" sldId="259"/>
            <ac:spMk id="2" creationId="{1E646867-1472-6239-5D33-DE8D553FE16B}"/>
          </ac:spMkLst>
        </pc:spChg>
        <pc:spChg chg="add del mod">
          <ac:chgData name="Lisa D. Thompson" userId="6de97155-e9ac-473a-b539-6d2b9829a0c7" providerId="ADAL" clId="{F8288E5B-333C-4255-BBFC-679546D8EB76}" dt="2026-08-11T18:55:33.489" v="115" actId="478"/>
          <ac:spMkLst>
            <pc:docMk/>
            <pc:sldMk cId="1575711042" sldId="259"/>
            <ac:spMk id="4" creationId="{FC17046D-F690-E66A-2C1E-C812D6DAF77E}"/>
          </ac:spMkLst>
        </pc:spChg>
        <pc:spChg chg="del">
          <ac:chgData name="Lisa D. Thompson" userId="6de97155-e9ac-473a-b539-6d2b9829a0c7" providerId="ADAL" clId="{F8288E5B-333C-4255-BBFC-679546D8EB76}" dt="2026-08-11T18:55:36.531" v="116" actId="478"/>
          <ac:spMkLst>
            <pc:docMk/>
            <pc:sldMk cId="1575711042" sldId="259"/>
            <ac:spMk id="8" creationId="{CD7B73E8-6265-927A-6905-021A6782EBF2}"/>
          </ac:spMkLst>
        </pc:spChg>
        <pc:spChg chg="del">
          <ac:chgData name="Lisa D. Thompson" userId="6de97155-e9ac-473a-b539-6d2b9829a0c7" providerId="ADAL" clId="{F8288E5B-333C-4255-BBFC-679546D8EB76}" dt="2026-08-11T18:55:36.531" v="116" actId="478"/>
          <ac:spMkLst>
            <pc:docMk/>
            <pc:sldMk cId="1575711042" sldId="259"/>
            <ac:spMk id="9" creationId="{E1BABD26-0633-7FD6-5CBA-DC1001BFD0B2}"/>
          </ac:spMkLst>
        </pc:spChg>
        <pc:spChg chg="del">
          <ac:chgData name="Lisa D. Thompson" userId="6de97155-e9ac-473a-b539-6d2b9829a0c7" providerId="ADAL" clId="{F8288E5B-333C-4255-BBFC-679546D8EB76}" dt="2026-08-11T18:55:38.255" v="117" actId="478"/>
          <ac:spMkLst>
            <pc:docMk/>
            <pc:sldMk cId="1575711042" sldId="259"/>
            <ac:spMk id="10" creationId="{060C74A8-4AC3-E067-02A1-73D26E5C24B0}"/>
          </ac:spMkLst>
        </pc:spChg>
        <pc:spChg chg="mod">
          <ac:chgData name="Lisa D. Thompson" userId="6de97155-e9ac-473a-b539-6d2b9829a0c7" providerId="ADAL" clId="{F8288E5B-333C-4255-BBFC-679546D8EB76}" dt="2026-08-12T01:09:38.148" v="9003" actId="20577"/>
          <ac:spMkLst>
            <pc:docMk/>
            <pc:sldMk cId="1575711042" sldId="259"/>
            <ac:spMk id="11" creationId="{16DF1489-7071-D2A3-D526-808101187BD2}"/>
          </ac:spMkLst>
        </pc:spChg>
        <pc:picChg chg="add mod">
          <ac:chgData name="Lisa D. Thompson" userId="6de97155-e9ac-473a-b539-6d2b9829a0c7" providerId="ADAL" clId="{F8288E5B-333C-4255-BBFC-679546D8EB76}" dt="2026-08-11T23:49:35.281" v="5695" actId="1076"/>
          <ac:picMkLst>
            <pc:docMk/>
            <pc:sldMk cId="1575711042" sldId="259"/>
            <ac:picMk id="4" creationId="{7F5011A9-B780-DAF2-0790-863E3E2D7902}"/>
          </ac:picMkLst>
        </pc:picChg>
        <pc:picChg chg="add del">
          <ac:chgData name="Lisa D. Thompson" userId="6de97155-e9ac-473a-b539-6d2b9829a0c7" providerId="ADAL" clId="{F8288E5B-333C-4255-BBFC-679546D8EB76}" dt="2026-08-11T18:55:29.816" v="114" actId="478"/>
          <ac:picMkLst>
            <pc:docMk/>
            <pc:sldMk cId="1575711042" sldId="259"/>
            <ac:picMk id="6" creationId="{C11B5247-3C2A-7341-1C08-E1BD7E793012}"/>
          </ac:picMkLst>
        </pc:picChg>
        <pc:picChg chg="del">
          <ac:chgData name="Lisa D. Thompson" userId="6de97155-e9ac-473a-b539-6d2b9829a0c7" providerId="ADAL" clId="{F8288E5B-333C-4255-BBFC-679546D8EB76}" dt="2026-08-11T18:55:22.015" v="112" actId="478"/>
          <ac:picMkLst>
            <pc:docMk/>
            <pc:sldMk cId="1575711042" sldId="259"/>
            <ac:picMk id="7" creationId="{E360F379-138B-F512-D733-BA8CD193271F}"/>
          </ac:picMkLst>
        </pc:picChg>
        <pc:picChg chg="add del mod">
          <ac:chgData name="Lisa D. Thompson" userId="6de97155-e9ac-473a-b539-6d2b9829a0c7" providerId="ADAL" clId="{F8288E5B-333C-4255-BBFC-679546D8EB76}" dt="2026-08-11T19:40:14.258" v="1907" actId="478"/>
          <ac:picMkLst>
            <pc:docMk/>
            <pc:sldMk cId="1575711042" sldId="259"/>
            <ac:picMk id="13" creationId="{649B2977-97CD-2946-A2BE-18DA9A9C1AC0}"/>
          </ac:picMkLst>
        </pc:picChg>
        <pc:picChg chg="add del mod">
          <ac:chgData name="Lisa D. Thompson" userId="6de97155-e9ac-473a-b539-6d2b9829a0c7" providerId="ADAL" clId="{F8288E5B-333C-4255-BBFC-679546D8EB76}" dt="2026-08-11T23:49:06.405" v="5682" actId="478"/>
          <ac:picMkLst>
            <pc:docMk/>
            <pc:sldMk cId="1575711042" sldId="259"/>
            <ac:picMk id="15" creationId="{11FF2D8B-899F-11B3-D43F-5881A3CE120F}"/>
          </ac:picMkLst>
        </pc:picChg>
      </pc:sldChg>
      <pc:sldChg chg="delSp del mod">
        <pc:chgData name="Lisa D. Thompson" userId="6de97155-e9ac-473a-b539-6d2b9829a0c7" providerId="ADAL" clId="{F8288E5B-333C-4255-BBFC-679546D8EB76}" dt="2026-08-11T19:26:39.806" v="1623" actId="47"/>
        <pc:sldMkLst>
          <pc:docMk/>
          <pc:sldMk cId="2316734902" sldId="260"/>
        </pc:sldMkLst>
        <pc:spChg chg="del">
          <ac:chgData name="Lisa D. Thompson" userId="6de97155-e9ac-473a-b539-6d2b9829a0c7" providerId="ADAL" clId="{F8288E5B-333C-4255-BBFC-679546D8EB76}" dt="2026-08-11T19:10:04.843" v="1032" actId="478"/>
          <ac:spMkLst>
            <pc:docMk/>
            <pc:sldMk cId="2316734902" sldId="260"/>
            <ac:spMk id="10" creationId="{7E6BB422-F2DF-6368-42A3-FC24F586CCE5}"/>
          </ac:spMkLst>
        </pc:spChg>
      </pc:sldChg>
      <pc:sldChg chg="del">
        <pc:chgData name="Lisa D. Thompson" userId="6de97155-e9ac-473a-b539-6d2b9829a0c7" providerId="ADAL" clId="{F8288E5B-333C-4255-BBFC-679546D8EB76}" dt="2026-08-11T19:26:48.991" v="1624" actId="47"/>
        <pc:sldMkLst>
          <pc:docMk/>
          <pc:sldMk cId="1494600363" sldId="261"/>
        </pc:sldMkLst>
      </pc:sldChg>
      <pc:sldChg chg="del">
        <pc:chgData name="Lisa D. Thompson" userId="6de97155-e9ac-473a-b539-6d2b9829a0c7" providerId="ADAL" clId="{F8288E5B-333C-4255-BBFC-679546D8EB76}" dt="2026-08-11T19:26:54.636" v="1625" actId="47"/>
        <pc:sldMkLst>
          <pc:docMk/>
          <pc:sldMk cId="3322027133" sldId="262"/>
        </pc:sldMkLst>
      </pc:sldChg>
      <pc:sldChg chg="del">
        <pc:chgData name="Lisa D. Thompson" userId="6de97155-e9ac-473a-b539-6d2b9829a0c7" providerId="ADAL" clId="{F8288E5B-333C-4255-BBFC-679546D8EB76}" dt="2026-08-11T19:29:14.598" v="1906" actId="47"/>
        <pc:sldMkLst>
          <pc:docMk/>
          <pc:sldMk cId="579090716" sldId="263"/>
        </pc:sldMkLst>
      </pc:sldChg>
      <pc:sldChg chg="addSp delSp modSp mod">
        <pc:chgData name="Lisa D. Thompson" userId="6de97155-e9ac-473a-b539-6d2b9829a0c7" providerId="ADAL" clId="{F8288E5B-333C-4255-BBFC-679546D8EB76}" dt="2026-08-12T00:10:27.028" v="6655" actId="113"/>
        <pc:sldMkLst>
          <pc:docMk/>
          <pc:sldMk cId="138292896" sldId="264"/>
        </pc:sldMkLst>
        <pc:spChg chg="mod">
          <ac:chgData name="Lisa D. Thompson" userId="6de97155-e9ac-473a-b539-6d2b9829a0c7" providerId="ADAL" clId="{F8288E5B-333C-4255-BBFC-679546D8EB76}" dt="2026-08-11T23:58:10.979" v="5919" actId="20577"/>
          <ac:spMkLst>
            <pc:docMk/>
            <pc:sldMk cId="138292896" sldId="264"/>
            <ac:spMk id="2" creationId="{56413370-761F-DEFC-5E80-2D2F318E5845}"/>
          </ac:spMkLst>
        </pc:spChg>
        <pc:spChg chg="add del mod">
          <ac:chgData name="Lisa D. Thompson" userId="6de97155-e9ac-473a-b539-6d2b9829a0c7" providerId="ADAL" clId="{F8288E5B-333C-4255-BBFC-679546D8EB76}" dt="2026-08-11T19:48:27.057" v="2086" actId="478"/>
          <ac:spMkLst>
            <pc:docMk/>
            <pc:sldMk cId="138292896" sldId="264"/>
            <ac:spMk id="4" creationId="{C1B52443-CD23-1A04-5A4D-6055625FC44A}"/>
          </ac:spMkLst>
        </pc:spChg>
        <pc:spChg chg="del">
          <ac:chgData name="Lisa D. Thompson" userId="6de97155-e9ac-473a-b539-6d2b9829a0c7" providerId="ADAL" clId="{F8288E5B-333C-4255-BBFC-679546D8EB76}" dt="2026-08-11T19:48:28.961" v="2087" actId="478"/>
          <ac:spMkLst>
            <pc:docMk/>
            <pc:sldMk cId="138292896" sldId="264"/>
            <ac:spMk id="6" creationId="{13D04D10-5744-ADA3-311D-AD4B0AB8EED6}"/>
          </ac:spMkLst>
        </pc:spChg>
        <pc:spChg chg="del">
          <ac:chgData name="Lisa D. Thompson" userId="6de97155-e9ac-473a-b539-6d2b9829a0c7" providerId="ADAL" clId="{F8288E5B-333C-4255-BBFC-679546D8EB76}" dt="2026-08-11T19:48:28.961" v="2087" actId="478"/>
          <ac:spMkLst>
            <pc:docMk/>
            <pc:sldMk cId="138292896" sldId="264"/>
            <ac:spMk id="7" creationId="{BD7C4F5F-C9F7-86A9-8841-4D6207BF2EAB}"/>
          </ac:spMkLst>
        </pc:spChg>
        <pc:spChg chg="del">
          <ac:chgData name="Lisa D. Thompson" userId="6de97155-e9ac-473a-b539-6d2b9829a0c7" providerId="ADAL" clId="{F8288E5B-333C-4255-BBFC-679546D8EB76}" dt="2026-08-11T19:48:28.961" v="2087" actId="478"/>
          <ac:spMkLst>
            <pc:docMk/>
            <pc:sldMk cId="138292896" sldId="264"/>
            <ac:spMk id="8" creationId="{CD376527-239C-CDA9-4594-CA5351095658}"/>
          </ac:spMkLst>
        </pc:spChg>
        <pc:spChg chg="del">
          <ac:chgData name="Lisa D. Thompson" userId="6de97155-e9ac-473a-b539-6d2b9829a0c7" providerId="ADAL" clId="{F8288E5B-333C-4255-BBFC-679546D8EB76}" dt="2026-08-11T19:48:28.961" v="2087" actId="478"/>
          <ac:spMkLst>
            <pc:docMk/>
            <pc:sldMk cId="138292896" sldId="264"/>
            <ac:spMk id="9" creationId="{EDAF4DA5-830A-2D21-3836-E33FE6C39DA8}"/>
          </ac:spMkLst>
        </pc:spChg>
        <pc:spChg chg="del">
          <ac:chgData name="Lisa D. Thompson" userId="6de97155-e9ac-473a-b539-6d2b9829a0c7" providerId="ADAL" clId="{F8288E5B-333C-4255-BBFC-679546D8EB76}" dt="2026-08-11T19:48:28.961" v="2087" actId="478"/>
          <ac:spMkLst>
            <pc:docMk/>
            <pc:sldMk cId="138292896" sldId="264"/>
            <ac:spMk id="10" creationId="{228C3A0D-CE75-1C9F-90AE-2EAEC796DC76}"/>
          </ac:spMkLst>
        </pc:spChg>
        <pc:spChg chg="add mod">
          <ac:chgData name="Lisa D. Thompson" userId="6de97155-e9ac-473a-b539-6d2b9829a0c7" providerId="ADAL" clId="{F8288E5B-333C-4255-BBFC-679546D8EB76}" dt="2026-08-12T00:10:27.028" v="6655" actId="113"/>
          <ac:spMkLst>
            <pc:docMk/>
            <pc:sldMk cId="138292896" sldId="264"/>
            <ac:spMk id="17" creationId="{0619FC48-C7ED-4AF8-6FBB-5C62F61D4F86}"/>
          </ac:spMkLst>
        </pc:spChg>
        <pc:picChg chg="add del mod">
          <ac:chgData name="Lisa D. Thompson" userId="6de97155-e9ac-473a-b539-6d2b9829a0c7" providerId="ADAL" clId="{F8288E5B-333C-4255-BBFC-679546D8EB76}" dt="2026-08-12T00:07:19.386" v="6364" actId="478"/>
          <ac:picMkLst>
            <pc:docMk/>
            <pc:sldMk cId="138292896" sldId="264"/>
            <ac:picMk id="4" creationId="{B11304AF-ED76-030B-DACA-85479A6E9370}"/>
          </ac:picMkLst>
        </pc:picChg>
        <pc:picChg chg="del">
          <ac:chgData name="Lisa D. Thompson" userId="6de97155-e9ac-473a-b539-6d2b9829a0c7" providerId="ADAL" clId="{F8288E5B-333C-4255-BBFC-679546D8EB76}" dt="2026-08-11T19:48:22.754" v="2085" actId="478"/>
          <ac:picMkLst>
            <pc:docMk/>
            <pc:sldMk cId="138292896" sldId="264"/>
            <ac:picMk id="5" creationId="{29C17437-81EB-1903-5462-DC108914A946}"/>
          </ac:picMkLst>
        </pc:picChg>
        <pc:picChg chg="add mod">
          <ac:chgData name="Lisa D. Thompson" userId="6de97155-e9ac-473a-b539-6d2b9829a0c7" providerId="ADAL" clId="{F8288E5B-333C-4255-BBFC-679546D8EB76}" dt="2026-08-12T00:07:22.370" v="6366" actId="1076"/>
          <ac:picMkLst>
            <pc:docMk/>
            <pc:sldMk cId="138292896" sldId="264"/>
            <ac:picMk id="6" creationId="{CCD48CBF-FD1B-E87D-0CD1-AB24C763B6C7}"/>
          </ac:picMkLst>
        </pc:picChg>
        <pc:picChg chg="add mod">
          <ac:chgData name="Lisa D. Thompson" userId="6de97155-e9ac-473a-b539-6d2b9829a0c7" providerId="ADAL" clId="{F8288E5B-333C-4255-BBFC-679546D8EB76}" dt="2026-08-12T00:08:26.765" v="6372" actId="1076"/>
          <ac:picMkLst>
            <pc:docMk/>
            <pc:sldMk cId="138292896" sldId="264"/>
            <ac:picMk id="8" creationId="{E9CFDE94-198A-8E47-D00F-1D7F21D33674}"/>
          </ac:picMkLst>
        </pc:picChg>
        <pc:picChg chg="add del mod">
          <ac:chgData name="Lisa D. Thompson" userId="6de97155-e9ac-473a-b539-6d2b9829a0c7" providerId="ADAL" clId="{F8288E5B-333C-4255-BBFC-679546D8EB76}" dt="2026-08-11T19:50:03.942" v="2092" actId="478"/>
          <ac:picMkLst>
            <pc:docMk/>
            <pc:sldMk cId="138292896" sldId="264"/>
            <ac:picMk id="12" creationId="{A20FCAE6-4F42-4A8F-5C0A-7D507CA202D4}"/>
          </ac:picMkLst>
        </pc:picChg>
        <pc:picChg chg="add del mod">
          <ac:chgData name="Lisa D. Thompson" userId="6de97155-e9ac-473a-b539-6d2b9829a0c7" providerId="ADAL" clId="{F8288E5B-333C-4255-BBFC-679546D8EB76}" dt="2026-08-11T19:52:52.496" v="2206" actId="478"/>
          <ac:picMkLst>
            <pc:docMk/>
            <pc:sldMk cId="138292896" sldId="264"/>
            <ac:picMk id="14" creationId="{F3200A95-F10D-95CD-34F7-C7658DCE5C4F}"/>
          </ac:picMkLst>
        </pc:picChg>
        <pc:picChg chg="add del mod ord">
          <ac:chgData name="Lisa D. Thompson" userId="6de97155-e9ac-473a-b539-6d2b9829a0c7" providerId="ADAL" clId="{F8288E5B-333C-4255-BBFC-679546D8EB76}" dt="2026-08-12T00:06:36.808" v="6359" actId="478"/>
          <ac:picMkLst>
            <pc:docMk/>
            <pc:sldMk cId="138292896" sldId="264"/>
            <ac:picMk id="16" creationId="{FC17EB54-1927-AE5E-67D0-855241D1A6C6}"/>
          </ac:picMkLst>
        </pc:picChg>
        <pc:picChg chg="add del mod ord">
          <ac:chgData name="Lisa D. Thompson" userId="6de97155-e9ac-473a-b539-6d2b9829a0c7" providerId="ADAL" clId="{F8288E5B-333C-4255-BBFC-679546D8EB76}" dt="2026-08-12T00:08:16.782" v="6368" actId="478"/>
          <ac:picMkLst>
            <pc:docMk/>
            <pc:sldMk cId="138292896" sldId="264"/>
            <ac:picMk id="19" creationId="{7A68F2FC-0470-3635-E277-A425E2F4FF1F}"/>
          </ac:picMkLst>
        </pc:picChg>
      </pc:sldChg>
      <pc:sldChg chg="addSp delSp modSp del mod">
        <pc:chgData name="Lisa D. Thompson" userId="6de97155-e9ac-473a-b539-6d2b9829a0c7" providerId="ADAL" clId="{F8288E5B-333C-4255-BBFC-679546D8EB76}" dt="2026-08-11T19:54:00.533" v="2298" actId="2696"/>
        <pc:sldMkLst>
          <pc:docMk/>
          <pc:sldMk cId="3804491027" sldId="265"/>
        </pc:sldMkLst>
        <pc:spChg chg="add mod">
          <ac:chgData name="Lisa D. Thompson" userId="6de97155-e9ac-473a-b539-6d2b9829a0c7" providerId="ADAL" clId="{F8288E5B-333C-4255-BBFC-679546D8EB76}" dt="2026-08-11T19:53:56.278" v="2297" actId="478"/>
          <ac:spMkLst>
            <pc:docMk/>
            <pc:sldMk cId="3804491027" sldId="265"/>
            <ac:spMk id="4" creationId="{D3C01996-44B9-CD07-FD93-311CE8BA5309}"/>
          </ac:spMkLst>
        </pc:spChg>
        <pc:spChg chg="del">
          <ac:chgData name="Lisa D. Thompson" userId="6de97155-e9ac-473a-b539-6d2b9829a0c7" providerId="ADAL" clId="{F8288E5B-333C-4255-BBFC-679546D8EB76}" dt="2026-08-11T19:53:49.914" v="2294" actId="478"/>
          <ac:spMkLst>
            <pc:docMk/>
            <pc:sldMk cId="3804491027" sldId="265"/>
            <ac:spMk id="8" creationId="{987152D2-9F20-5BA2-8D12-22CD770F859E}"/>
          </ac:spMkLst>
        </pc:spChg>
        <pc:spChg chg="del">
          <ac:chgData name="Lisa D. Thompson" userId="6de97155-e9ac-473a-b539-6d2b9829a0c7" providerId="ADAL" clId="{F8288E5B-333C-4255-BBFC-679546D8EB76}" dt="2026-08-11T19:53:55.256" v="2296" actId="478"/>
          <ac:spMkLst>
            <pc:docMk/>
            <pc:sldMk cId="3804491027" sldId="265"/>
            <ac:spMk id="10" creationId="{ABF3799B-1FB6-832C-4003-62893BC1A859}"/>
          </ac:spMkLst>
        </pc:spChg>
        <pc:spChg chg="del">
          <ac:chgData name="Lisa D. Thompson" userId="6de97155-e9ac-473a-b539-6d2b9829a0c7" providerId="ADAL" clId="{F8288E5B-333C-4255-BBFC-679546D8EB76}" dt="2026-08-11T19:53:52.960" v="2295" actId="478"/>
          <ac:spMkLst>
            <pc:docMk/>
            <pc:sldMk cId="3804491027" sldId="265"/>
            <ac:spMk id="11" creationId="{BD378F6D-A1E0-A99F-59D8-5A97BABAFBC1}"/>
          </ac:spMkLst>
        </pc:spChg>
        <pc:picChg chg="del">
          <ac:chgData name="Lisa D. Thompson" userId="6de97155-e9ac-473a-b539-6d2b9829a0c7" providerId="ADAL" clId="{F8288E5B-333C-4255-BBFC-679546D8EB76}" dt="2026-08-11T19:53:56.278" v="2297" actId="478"/>
          <ac:picMkLst>
            <pc:docMk/>
            <pc:sldMk cId="3804491027" sldId="265"/>
            <ac:picMk id="5" creationId="{5BF810CB-0256-4D53-F5D3-1B46C183ACF3}"/>
          </ac:picMkLst>
        </pc:picChg>
      </pc:sldChg>
      <pc:sldChg chg="addSp delSp modSp del mod">
        <pc:chgData name="Lisa D. Thompson" userId="6de97155-e9ac-473a-b539-6d2b9829a0c7" providerId="ADAL" clId="{F8288E5B-333C-4255-BBFC-679546D8EB76}" dt="2026-08-11T23:59:10.567" v="6090" actId="47"/>
        <pc:sldMkLst>
          <pc:docMk/>
          <pc:sldMk cId="349073508" sldId="266"/>
        </pc:sldMkLst>
        <pc:spChg chg="mod">
          <ac:chgData name="Lisa D. Thompson" userId="6de97155-e9ac-473a-b539-6d2b9829a0c7" providerId="ADAL" clId="{F8288E5B-333C-4255-BBFC-679546D8EB76}" dt="2026-08-11T23:39:42.738" v="5258" actId="255"/>
          <ac:spMkLst>
            <pc:docMk/>
            <pc:sldMk cId="349073508" sldId="266"/>
            <ac:spMk id="2" creationId="{09FB81DB-483F-E1DE-28A2-2BAC7A971083}"/>
          </ac:spMkLst>
        </pc:spChg>
        <pc:spChg chg="add del mod">
          <ac:chgData name="Lisa D. Thompson" userId="6de97155-e9ac-473a-b539-6d2b9829a0c7" providerId="ADAL" clId="{F8288E5B-333C-4255-BBFC-679546D8EB76}" dt="2026-08-11T19:54:30.267" v="2309" actId="478"/>
          <ac:spMkLst>
            <pc:docMk/>
            <pc:sldMk cId="349073508" sldId="266"/>
            <ac:spMk id="4" creationId="{9C27D726-85F3-F606-950D-D288C6B4C407}"/>
          </ac:spMkLst>
        </pc:spChg>
        <pc:spChg chg="del">
          <ac:chgData name="Lisa D. Thompson" userId="6de97155-e9ac-473a-b539-6d2b9829a0c7" providerId="ADAL" clId="{F8288E5B-333C-4255-BBFC-679546D8EB76}" dt="2026-08-11T19:54:31.421" v="2310" actId="478"/>
          <ac:spMkLst>
            <pc:docMk/>
            <pc:sldMk cId="349073508" sldId="266"/>
            <ac:spMk id="6" creationId="{65E590DA-4305-9CCD-A0ED-A813249AE9EA}"/>
          </ac:spMkLst>
        </pc:spChg>
        <pc:spChg chg="del">
          <ac:chgData name="Lisa D. Thompson" userId="6de97155-e9ac-473a-b539-6d2b9829a0c7" providerId="ADAL" clId="{F8288E5B-333C-4255-BBFC-679546D8EB76}" dt="2026-08-11T19:54:32.186" v="2311" actId="478"/>
          <ac:spMkLst>
            <pc:docMk/>
            <pc:sldMk cId="349073508" sldId="266"/>
            <ac:spMk id="7" creationId="{8C5ECFF9-C617-0414-2355-945A45C83BEC}"/>
          </ac:spMkLst>
        </pc:spChg>
        <pc:spChg chg="del">
          <ac:chgData name="Lisa D. Thompson" userId="6de97155-e9ac-473a-b539-6d2b9829a0c7" providerId="ADAL" clId="{F8288E5B-333C-4255-BBFC-679546D8EB76}" dt="2026-08-11T19:54:33.520" v="2312" actId="478"/>
          <ac:spMkLst>
            <pc:docMk/>
            <pc:sldMk cId="349073508" sldId="266"/>
            <ac:spMk id="8" creationId="{A7752FF1-FCFC-76FB-EFC8-1635B994C744}"/>
          </ac:spMkLst>
        </pc:spChg>
        <pc:spChg chg="del">
          <ac:chgData name="Lisa D. Thompson" userId="6de97155-e9ac-473a-b539-6d2b9829a0c7" providerId="ADAL" clId="{F8288E5B-333C-4255-BBFC-679546D8EB76}" dt="2026-08-11T19:54:26.815" v="2307" actId="478"/>
          <ac:spMkLst>
            <pc:docMk/>
            <pc:sldMk cId="349073508" sldId="266"/>
            <ac:spMk id="9" creationId="{38B36AFF-7EE7-A436-7C3E-F035364DCE14}"/>
          </ac:spMkLst>
        </pc:spChg>
        <pc:spChg chg="del">
          <ac:chgData name="Lisa D. Thompson" userId="6de97155-e9ac-473a-b539-6d2b9829a0c7" providerId="ADAL" clId="{F8288E5B-333C-4255-BBFC-679546D8EB76}" dt="2026-08-11T19:54:36.112" v="2313" actId="478"/>
          <ac:spMkLst>
            <pc:docMk/>
            <pc:sldMk cId="349073508" sldId="266"/>
            <ac:spMk id="10" creationId="{D8306F21-13CF-4FCD-D70F-113EDF92B246}"/>
          </ac:spMkLst>
        </pc:spChg>
        <pc:spChg chg="del">
          <ac:chgData name="Lisa D. Thompson" userId="6de97155-e9ac-473a-b539-6d2b9829a0c7" providerId="ADAL" clId="{F8288E5B-333C-4255-BBFC-679546D8EB76}" dt="2026-08-11T19:54:36.112" v="2313" actId="478"/>
          <ac:spMkLst>
            <pc:docMk/>
            <pc:sldMk cId="349073508" sldId="266"/>
            <ac:spMk id="11" creationId="{80935E6F-3C91-F272-2644-93E94D76A84A}"/>
          </ac:spMkLst>
        </pc:spChg>
        <pc:spChg chg="add mod">
          <ac:chgData name="Lisa D. Thompson" userId="6de97155-e9ac-473a-b539-6d2b9829a0c7" providerId="ADAL" clId="{F8288E5B-333C-4255-BBFC-679546D8EB76}" dt="2026-08-11T23:39:45.646" v="5259" actId="1076"/>
          <ac:spMkLst>
            <pc:docMk/>
            <pc:sldMk cId="349073508" sldId="266"/>
            <ac:spMk id="15" creationId="{9858511A-D2A9-72BE-F630-BA7B940C3C28}"/>
          </ac:spMkLst>
        </pc:spChg>
        <pc:picChg chg="del">
          <ac:chgData name="Lisa D. Thompson" userId="6de97155-e9ac-473a-b539-6d2b9829a0c7" providerId="ADAL" clId="{F8288E5B-333C-4255-BBFC-679546D8EB76}" dt="2026-08-11T19:54:27.865" v="2308" actId="478"/>
          <ac:picMkLst>
            <pc:docMk/>
            <pc:sldMk cId="349073508" sldId="266"/>
            <ac:picMk id="5" creationId="{FF2E3581-AE5A-0058-9648-8F9E0294651B}"/>
          </ac:picMkLst>
        </pc:picChg>
        <pc:picChg chg="add del mod">
          <ac:chgData name="Lisa D. Thompson" userId="6de97155-e9ac-473a-b539-6d2b9829a0c7" providerId="ADAL" clId="{F8288E5B-333C-4255-BBFC-679546D8EB76}" dt="2026-08-11T23:01:30.325" v="2361" actId="478"/>
          <ac:picMkLst>
            <pc:docMk/>
            <pc:sldMk cId="349073508" sldId="266"/>
            <ac:picMk id="13" creationId="{06DD2412-D8DE-3CEB-FA9A-D67AF905B8ED}"/>
          </ac:picMkLst>
        </pc:picChg>
        <pc:picChg chg="add mod">
          <ac:chgData name="Lisa D. Thompson" userId="6de97155-e9ac-473a-b539-6d2b9829a0c7" providerId="ADAL" clId="{F8288E5B-333C-4255-BBFC-679546D8EB76}" dt="2026-08-11T23:01:35.013" v="2363" actId="1076"/>
          <ac:picMkLst>
            <pc:docMk/>
            <pc:sldMk cId="349073508" sldId="266"/>
            <ac:picMk id="17" creationId="{CEF2DBED-4787-F3B2-B14B-BD367A35A68A}"/>
          </ac:picMkLst>
        </pc:picChg>
      </pc:sldChg>
      <pc:sldChg chg="del">
        <pc:chgData name="Lisa D. Thompson" userId="6de97155-e9ac-473a-b539-6d2b9829a0c7" providerId="ADAL" clId="{F8288E5B-333C-4255-BBFC-679546D8EB76}" dt="2026-08-11T23:02:26.114" v="2382" actId="2696"/>
        <pc:sldMkLst>
          <pc:docMk/>
          <pc:sldMk cId="379054021" sldId="267"/>
        </pc:sldMkLst>
      </pc:sldChg>
      <pc:sldChg chg="addSp delSp modSp mod">
        <pc:chgData name="Lisa D. Thompson" userId="6de97155-e9ac-473a-b539-6d2b9829a0c7" providerId="ADAL" clId="{F8288E5B-333C-4255-BBFC-679546D8EB76}" dt="2026-08-12T00:10:52.318" v="6664" actId="1076"/>
        <pc:sldMkLst>
          <pc:docMk/>
          <pc:sldMk cId="346556050" sldId="268"/>
        </pc:sldMkLst>
        <pc:spChg chg="mod">
          <ac:chgData name="Lisa D. Thompson" userId="6de97155-e9ac-473a-b539-6d2b9829a0c7" providerId="ADAL" clId="{F8288E5B-333C-4255-BBFC-679546D8EB76}" dt="2026-08-12T00:00:43.291" v="6099" actId="20577"/>
          <ac:spMkLst>
            <pc:docMk/>
            <pc:sldMk cId="346556050" sldId="268"/>
            <ac:spMk id="2" creationId="{77CCA61F-A717-71AF-6B68-9BA807F8E445}"/>
          </ac:spMkLst>
        </pc:spChg>
        <pc:spChg chg="add del mod">
          <ac:chgData name="Lisa D. Thompson" userId="6de97155-e9ac-473a-b539-6d2b9829a0c7" providerId="ADAL" clId="{F8288E5B-333C-4255-BBFC-679546D8EB76}" dt="2026-08-11T23:07:33.699" v="2425" actId="478"/>
          <ac:spMkLst>
            <pc:docMk/>
            <pc:sldMk cId="346556050" sldId="268"/>
            <ac:spMk id="4" creationId="{DD050C87-EC26-01E6-666E-26CB483740E2}"/>
          </ac:spMkLst>
        </pc:spChg>
        <pc:spChg chg="del">
          <ac:chgData name="Lisa D. Thompson" userId="6de97155-e9ac-473a-b539-6d2b9829a0c7" providerId="ADAL" clId="{F8288E5B-333C-4255-BBFC-679546D8EB76}" dt="2026-08-11T23:07:36.728" v="2426" actId="478"/>
          <ac:spMkLst>
            <pc:docMk/>
            <pc:sldMk cId="346556050" sldId="268"/>
            <ac:spMk id="6" creationId="{11A94BBE-0BAD-F461-6802-9F42E4BABCBE}"/>
          </ac:spMkLst>
        </pc:spChg>
        <pc:spChg chg="del">
          <ac:chgData name="Lisa D. Thompson" userId="6de97155-e9ac-473a-b539-6d2b9829a0c7" providerId="ADAL" clId="{F8288E5B-333C-4255-BBFC-679546D8EB76}" dt="2026-08-11T23:07:36.728" v="2426" actId="478"/>
          <ac:spMkLst>
            <pc:docMk/>
            <pc:sldMk cId="346556050" sldId="268"/>
            <ac:spMk id="7" creationId="{2DC351AA-6E84-207A-95D8-3B157CA61A3B}"/>
          </ac:spMkLst>
        </pc:spChg>
        <pc:spChg chg="add mod">
          <ac:chgData name="Lisa D. Thompson" userId="6de97155-e9ac-473a-b539-6d2b9829a0c7" providerId="ADAL" clId="{F8288E5B-333C-4255-BBFC-679546D8EB76}" dt="2026-08-12T00:10:52.318" v="6664" actId="1076"/>
          <ac:spMkLst>
            <pc:docMk/>
            <pc:sldMk cId="346556050" sldId="268"/>
            <ac:spMk id="17" creationId="{39D20390-884C-6046-F657-0E64C55D141D}"/>
          </ac:spMkLst>
        </pc:spChg>
        <pc:picChg chg="del">
          <ac:chgData name="Lisa D. Thompson" userId="6de97155-e9ac-473a-b539-6d2b9829a0c7" providerId="ADAL" clId="{F8288E5B-333C-4255-BBFC-679546D8EB76}" dt="2026-08-11T23:07:31.057" v="2424" actId="478"/>
          <ac:picMkLst>
            <pc:docMk/>
            <pc:sldMk cId="346556050" sldId="268"/>
            <ac:picMk id="5" creationId="{84E526CE-72B8-08C6-AC28-E15D8AA1CC8B}"/>
          </ac:picMkLst>
        </pc:picChg>
        <pc:picChg chg="add del mod">
          <ac:chgData name="Lisa D. Thompson" userId="6de97155-e9ac-473a-b539-6d2b9829a0c7" providerId="ADAL" clId="{F8288E5B-333C-4255-BBFC-679546D8EB76}" dt="2026-08-11T23:07:59.060" v="2430" actId="478"/>
          <ac:picMkLst>
            <pc:docMk/>
            <pc:sldMk cId="346556050" sldId="268"/>
            <ac:picMk id="9" creationId="{64CA89AC-8F11-6CDE-9ACE-47BB8D9C153B}"/>
          </ac:picMkLst>
        </pc:picChg>
        <pc:picChg chg="add del mod">
          <ac:chgData name="Lisa D. Thompson" userId="6de97155-e9ac-473a-b539-6d2b9829a0c7" providerId="ADAL" clId="{F8288E5B-333C-4255-BBFC-679546D8EB76}" dt="2026-08-11T23:09:22.824" v="2437" actId="478"/>
          <ac:picMkLst>
            <pc:docMk/>
            <pc:sldMk cId="346556050" sldId="268"/>
            <ac:picMk id="11" creationId="{91E892EA-D7CA-006B-9A11-BF180A986987}"/>
          </ac:picMkLst>
        </pc:picChg>
        <pc:picChg chg="add mod">
          <ac:chgData name="Lisa D. Thompson" userId="6de97155-e9ac-473a-b539-6d2b9829a0c7" providerId="ADAL" clId="{F8288E5B-333C-4255-BBFC-679546D8EB76}" dt="2026-08-12T00:02:04.462" v="6339" actId="14100"/>
          <ac:picMkLst>
            <pc:docMk/>
            <pc:sldMk cId="346556050" sldId="268"/>
            <ac:picMk id="13" creationId="{892664F4-62EF-D89A-BC9D-22E462B1039C}"/>
          </ac:picMkLst>
        </pc:picChg>
        <pc:picChg chg="add mod">
          <ac:chgData name="Lisa D. Thompson" userId="6de97155-e9ac-473a-b539-6d2b9829a0c7" providerId="ADAL" clId="{F8288E5B-333C-4255-BBFC-679546D8EB76}" dt="2026-08-12T00:02:10.233" v="6341" actId="1076"/>
          <ac:picMkLst>
            <pc:docMk/>
            <pc:sldMk cId="346556050" sldId="268"/>
            <ac:picMk id="15" creationId="{7715C069-615D-A3CD-CBCD-805F8E001355}"/>
          </ac:picMkLst>
        </pc:picChg>
      </pc:sldChg>
      <pc:sldChg chg="del">
        <pc:chgData name="Lisa D. Thompson" userId="6de97155-e9ac-473a-b539-6d2b9829a0c7" providerId="ADAL" clId="{F8288E5B-333C-4255-BBFC-679546D8EB76}" dt="2026-08-11T23:15:46.830" v="3245" actId="2696"/>
        <pc:sldMkLst>
          <pc:docMk/>
          <pc:sldMk cId="1868939589" sldId="269"/>
        </pc:sldMkLst>
      </pc:sldChg>
      <pc:sldChg chg="modSp mod">
        <pc:chgData name="Lisa D. Thompson" userId="6de97155-e9ac-473a-b539-6d2b9829a0c7" providerId="ADAL" clId="{F8288E5B-333C-4255-BBFC-679546D8EB76}" dt="2026-08-12T01:16:34.157" v="9079" actId="14100"/>
        <pc:sldMkLst>
          <pc:docMk/>
          <pc:sldMk cId="4010751908" sldId="270"/>
        </pc:sldMkLst>
        <pc:spChg chg="mod">
          <ac:chgData name="Lisa D. Thompson" userId="6de97155-e9ac-473a-b539-6d2b9829a0c7" providerId="ADAL" clId="{F8288E5B-333C-4255-BBFC-679546D8EB76}" dt="2026-08-12T01:16:34.157" v="9079" actId="14100"/>
          <ac:spMkLst>
            <pc:docMk/>
            <pc:sldMk cId="4010751908" sldId="270"/>
            <ac:spMk id="3" creationId="{48B33524-1F4E-62E3-C2DB-AB6486015B79}"/>
          </ac:spMkLst>
        </pc:spChg>
      </pc:sldChg>
      <pc:sldChg chg="addSp delSp modSp mod">
        <pc:chgData name="Lisa D. Thompson" userId="6de97155-e9ac-473a-b539-6d2b9829a0c7" providerId="ADAL" clId="{F8288E5B-333C-4255-BBFC-679546D8EB76}" dt="2026-08-12T01:10:20.372" v="9071" actId="1076"/>
        <pc:sldMkLst>
          <pc:docMk/>
          <pc:sldMk cId="1046333314" sldId="271"/>
        </pc:sldMkLst>
        <pc:spChg chg="mod">
          <ac:chgData name="Lisa D. Thompson" userId="6de97155-e9ac-473a-b539-6d2b9829a0c7" providerId="ADAL" clId="{F8288E5B-333C-4255-BBFC-679546D8EB76}" dt="2026-08-12T00:18:09.900" v="7023" actId="20577"/>
          <ac:spMkLst>
            <pc:docMk/>
            <pc:sldMk cId="1046333314" sldId="271"/>
            <ac:spMk id="2" creationId="{ECDE4E9C-9FB9-45DA-5F54-5ACE1E94A5EB}"/>
          </ac:spMkLst>
        </pc:spChg>
        <pc:spChg chg="add del mod">
          <ac:chgData name="Lisa D. Thompson" userId="6de97155-e9ac-473a-b539-6d2b9829a0c7" providerId="ADAL" clId="{F8288E5B-333C-4255-BBFC-679546D8EB76}" dt="2026-08-11T23:16:06.524" v="3249" actId="478"/>
          <ac:spMkLst>
            <pc:docMk/>
            <pc:sldMk cId="1046333314" sldId="271"/>
            <ac:spMk id="4" creationId="{50170632-1537-46EA-EDD9-DD2EB5B70B69}"/>
          </ac:spMkLst>
        </pc:spChg>
        <pc:spChg chg="del">
          <ac:chgData name="Lisa D. Thompson" userId="6de97155-e9ac-473a-b539-6d2b9829a0c7" providerId="ADAL" clId="{F8288E5B-333C-4255-BBFC-679546D8EB76}" dt="2026-08-11T23:16:03.950" v="3248" actId="478"/>
          <ac:spMkLst>
            <pc:docMk/>
            <pc:sldMk cId="1046333314" sldId="271"/>
            <ac:spMk id="6" creationId="{0333D81D-D56E-6537-4FCE-34BE8EA830D7}"/>
          </ac:spMkLst>
        </pc:spChg>
        <pc:spChg chg="del">
          <ac:chgData name="Lisa D. Thompson" userId="6de97155-e9ac-473a-b539-6d2b9829a0c7" providerId="ADAL" clId="{F8288E5B-333C-4255-BBFC-679546D8EB76}" dt="2026-08-11T23:15:57.445" v="3246" actId="478"/>
          <ac:spMkLst>
            <pc:docMk/>
            <pc:sldMk cId="1046333314" sldId="271"/>
            <ac:spMk id="7" creationId="{7C34B472-C3A8-9C7A-A323-5134540CC9F9}"/>
          </ac:spMkLst>
        </pc:spChg>
        <pc:spChg chg="add mod">
          <ac:chgData name="Lisa D. Thompson" userId="6de97155-e9ac-473a-b539-6d2b9829a0c7" providerId="ADAL" clId="{F8288E5B-333C-4255-BBFC-679546D8EB76}" dt="2026-08-12T01:10:16.318" v="9070" actId="20577"/>
          <ac:spMkLst>
            <pc:docMk/>
            <pc:sldMk cId="1046333314" sldId="271"/>
            <ac:spMk id="9" creationId="{0C02AD39-1567-AC9A-3707-5B06C30A0925}"/>
          </ac:spMkLst>
        </pc:spChg>
        <pc:picChg chg="add mod ord">
          <ac:chgData name="Lisa D. Thompson" userId="6de97155-e9ac-473a-b539-6d2b9829a0c7" providerId="ADAL" clId="{F8288E5B-333C-4255-BBFC-679546D8EB76}" dt="2026-08-12T01:10:20.372" v="9071" actId="1076"/>
          <ac:picMkLst>
            <pc:docMk/>
            <pc:sldMk cId="1046333314" sldId="271"/>
            <ac:picMk id="4" creationId="{FA8D370A-01CA-BB86-57E4-E4772464FC1A}"/>
          </ac:picMkLst>
        </pc:picChg>
        <pc:picChg chg="del">
          <ac:chgData name="Lisa D. Thompson" userId="6de97155-e9ac-473a-b539-6d2b9829a0c7" providerId="ADAL" clId="{F8288E5B-333C-4255-BBFC-679546D8EB76}" dt="2026-08-11T23:15:59.267" v="3247" actId="478"/>
          <ac:picMkLst>
            <pc:docMk/>
            <pc:sldMk cId="1046333314" sldId="271"/>
            <ac:picMk id="5" creationId="{1EAABDA2-CC5E-4CE0-EDA1-544C24C38C2A}"/>
          </ac:picMkLst>
        </pc:picChg>
        <pc:picChg chg="add mod">
          <ac:chgData name="Lisa D. Thompson" userId="6de97155-e9ac-473a-b539-6d2b9829a0c7" providerId="ADAL" clId="{F8288E5B-333C-4255-BBFC-679546D8EB76}" dt="2026-08-12T01:05:13.858" v="8809" actId="1076"/>
          <ac:picMkLst>
            <pc:docMk/>
            <pc:sldMk cId="1046333314" sldId="271"/>
            <ac:picMk id="5" creationId="{9B154925-C94B-4CF6-1555-95FC972819CA}"/>
          </ac:picMkLst>
        </pc:picChg>
        <pc:picChg chg="add del mod">
          <ac:chgData name="Lisa D. Thompson" userId="6de97155-e9ac-473a-b539-6d2b9829a0c7" providerId="ADAL" clId="{F8288E5B-333C-4255-BBFC-679546D8EB76}" dt="2026-08-12T00:59:49.530" v="8588" actId="478"/>
          <ac:picMkLst>
            <pc:docMk/>
            <pc:sldMk cId="1046333314" sldId="271"/>
            <ac:picMk id="6" creationId="{98D8EFC1-BD00-4AEE-2872-B2DCA1C8E532}"/>
          </ac:picMkLst>
        </pc:picChg>
        <pc:picChg chg="add del mod">
          <ac:chgData name="Lisa D. Thompson" userId="6de97155-e9ac-473a-b539-6d2b9829a0c7" providerId="ADAL" clId="{F8288E5B-333C-4255-BBFC-679546D8EB76}" dt="2026-08-12T00:59:47.048" v="8587" actId="478"/>
          <ac:picMkLst>
            <pc:docMk/>
            <pc:sldMk cId="1046333314" sldId="271"/>
            <ac:picMk id="8" creationId="{169F428D-E732-7A95-5728-FEB1FE6BBC35}"/>
          </ac:picMkLst>
        </pc:picChg>
        <pc:picChg chg="add del mod">
          <ac:chgData name="Lisa D. Thompson" userId="6de97155-e9ac-473a-b539-6d2b9829a0c7" providerId="ADAL" clId="{F8288E5B-333C-4255-BBFC-679546D8EB76}" dt="2026-08-11T23:30:32.337" v="4766" actId="478"/>
          <ac:picMkLst>
            <pc:docMk/>
            <pc:sldMk cId="1046333314" sldId="271"/>
            <ac:picMk id="11" creationId="{80064D70-67C2-9A73-A598-49DB0A1DCB4C}"/>
          </ac:picMkLst>
        </pc:picChg>
        <pc:picChg chg="add del mod">
          <ac:chgData name="Lisa D. Thompson" userId="6de97155-e9ac-473a-b539-6d2b9829a0c7" providerId="ADAL" clId="{F8288E5B-333C-4255-BBFC-679546D8EB76}" dt="2026-08-12T00:24:22.560" v="7821" actId="478"/>
          <ac:picMkLst>
            <pc:docMk/>
            <pc:sldMk cId="1046333314" sldId="271"/>
            <ac:picMk id="13" creationId="{4C0F226D-F5C1-ADB5-1D20-4A940D4A0D93}"/>
          </ac:picMkLst>
        </pc:picChg>
        <pc:picChg chg="add del mod">
          <ac:chgData name="Lisa D. Thompson" userId="6de97155-e9ac-473a-b539-6d2b9829a0c7" providerId="ADAL" clId="{F8288E5B-333C-4255-BBFC-679546D8EB76}" dt="2026-08-12T00:24:20.994" v="7820" actId="478"/>
          <ac:picMkLst>
            <pc:docMk/>
            <pc:sldMk cId="1046333314" sldId="271"/>
            <ac:picMk id="15" creationId="{C6663A4E-BC40-BC92-29FE-B6D434756404}"/>
          </ac:picMkLst>
        </pc:picChg>
      </pc:sldChg>
      <pc:sldChg chg="del">
        <pc:chgData name="Lisa D. Thompson" userId="6de97155-e9ac-473a-b539-6d2b9829a0c7" providerId="ADAL" clId="{F8288E5B-333C-4255-BBFC-679546D8EB76}" dt="2026-08-11T23:31:17.967" v="4771" actId="2696"/>
        <pc:sldMkLst>
          <pc:docMk/>
          <pc:sldMk cId="4294955294" sldId="273"/>
        </pc:sldMkLst>
      </pc:sldChg>
      <pc:sldChg chg="addSp delSp modSp add mod">
        <pc:chgData name="Lisa D. Thompson" userId="6de97155-e9ac-473a-b539-6d2b9829a0c7" providerId="ADAL" clId="{F8288E5B-333C-4255-BBFC-679546D8EB76}" dt="2026-08-11T23:52:45.515" v="5784" actId="13926"/>
        <pc:sldMkLst>
          <pc:docMk/>
          <pc:sldMk cId="2811311588" sldId="274"/>
        </pc:sldMkLst>
        <pc:spChg chg="mod">
          <ac:chgData name="Lisa D. Thompson" userId="6de97155-e9ac-473a-b539-6d2b9829a0c7" providerId="ADAL" clId="{F8288E5B-333C-4255-BBFC-679546D8EB76}" dt="2026-08-11T23:38:07.621" v="5231" actId="1076"/>
          <ac:spMkLst>
            <pc:docMk/>
            <pc:sldMk cId="2811311588" sldId="274"/>
            <ac:spMk id="2" creationId="{BB4DFC0D-FD48-7894-DC79-635A3A87E478}"/>
          </ac:spMkLst>
        </pc:spChg>
        <pc:spChg chg="del">
          <ac:chgData name="Lisa D. Thompson" userId="6de97155-e9ac-473a-b539-6d2b9829a0c7" providerId="ADAL" clId="{F8288E5B-333C-4255-BBFC-679546D8EB76}" dt="2026-08-11T19:11:09.787" v="1041" actId="478"/>
          <ac:spMkLst>
            <pc:docMk/>
            <pc:sldMk cId="2811311588" sldId="274"/>
            <ac:spMk id="3" creationId="{6FC50784-7B8A-2BED-15E2-BF3BCB72F3D1}"/>
          </ac:spMkLst>
        </pc:spChg>
        <pc:spChg chg="del">
          <ac:chgData name="Lisa D. Thompson" userId="6de97155-e9ac-473a-b539-6d2b9829a0c7" providerId="ADAL" clId="{F8288E5B-333C-4255-BBFC-679546D8EB76}" dt="2026-08-11T19:10:43.774" v="1036" actId="478"/>
          <ac:spMkLst>
            <pc:docMk/>
            <pc:sldMk cId="2811311588" sldId="274"/>
            <ac:spMk id="4" creationId="{C27910C7-CB8F-53F8-FBDF-8AFB9C123C7D}"/>
          </ac:spMkLst>
        </pc:spChg>
        <pc:spChg chg="del">
          <ac:chgData name="Lisa D. Thompson" userId="6de97155-e9ac-473a-b539-6d2b9829a0c7" providerId="ADAL" clId="{F8288E5B-333C-4255-BBFC-679546D8EB76}" dt="2026-08-11T19:11:09.787" v="1041" actId="478"/>
          <ac:spMkLst>
            <pc:docMk/>
            <pc:sldMk cId="2811311588" sldId="274"/>
            <ac:spMk id="7" creationId="{EB05E27A-D58E-36BD-7866-6D1010D69B00}"/>
          </ac:spMkLst>
        </pc:spChg>
        <pc:spChg chg="del">
          <ac:chgData name="Lisa D. Thompson" userId="6de97155-e9ac-473a-b539-6d2b9829a0c7" providerId="ADAL" clId="{F8288E5B-333C-4255-BBFC-679546D8EB76}" dt="2026-08-11T19:11:12.839" v="1042" actId="478"/>
          <ac:spMkLst>
            <pc:docMk/>
            <pc:sldMk cId="2811311588" sldId="274"/>
            <ac:spMk id="8" creationId="{1302F0B3-58B9-B899-7A6A-13D67F65331F}"/>
          </ac:spMkLst>
        </pc:spChg>
        <pc:spChg chg="del">
          <ac:chgData name="Lisa D. Thompson" userId="6de97155-e9ac-473a-b539-6d2b9829a0c7" providerId="ADAL" clId="{F8288E5B-333C-4255-BBFC-679546D8EB76}" dt="2026-08-11T19:10:43.774" v="1036" actId="478"/>
          <ac:spMkLst>
            <pc:docMk/>
            <pc:sldMk cId="2811311588" sldId="274"/>
            <ac:spMk id="9" creationId="{109E8B49-94DC-5EBD-D505-1995669B7EAB}"/>
          </ac:spMkLst>
        </pc:spChg>
        <pc:spChg chg="add del mod">
          <ac:chgData name="Lisa D. Thompson" userId="6de97155-e9ac-473a-b539-6d2b9829a0c7" providerId="ADAL" clId="{F8288E5B-333C-4255-BBFC-679546D8EB76}" dt="2026-08-11T19:10:38.551" v="1035" actId="478"/>
          <ac:spMkLst>
            <pc:docMk/>
            <pc:sldMk cId="2811311588" sldId="274"/>
            <ac:spMk id="10" creationId="{3CA7D79B-88A8-5D45-0D62-CF92AA95E8B7}"/>
          </ac:spMkLst>
        </pc:spChg>
        <pc:spChg chg="del">
          <ac:chgData name="Lisa D. Thompson" userId="6de97155-e9ac-473a-b539-6d2b9829a0c7" providerId="ADAL" clId="{F8288E5B-333C-4255-BBFC-679546D8EB76}" dt="2026-08-11T19:10:46.868" v="1037" actId="478"/>
          <ac:spMkLst>
            <pc:docMk/>
            <pc:sldMk cId="2811311588" sldId="274"/>
            <ac:spMk id="11" creationId="{15A04A83-C7CE-DE01-AE49-A78959394FD9}"/>
          </ac:spMkLst>
        </pc:spChg>
        <pc:spChg chg="add mod">
          <ac:chgData name="Lisa D. Thompson" userId="6de97155-e9ac-473a-b539-6d2b9829a0c7" providerId="ADAL" clId="{F8288E5B-333C-4255-BBFC-679546D8EB76}" dt="2026-08-11T23:52:45.515" v="5784" actId="13926"/>
          <ac:spMkLst>
            <pc:docMk/>
            <pc:sldMk cId="2811311588" sldId="274"/>
            <ac:spMk id="15" creationId="{2B70D17E-8306-1A13-3D4C-D89B8FFA98AC}"/>
          </ac:spMkLst>
        </pc:spChg>
        <pc:picChg chg="del">
          <ac:chgData name="Lisa D. Thompson" userId="6de97155-e9ac-473a-b539-6d2b9829a0c7" providerId="ADAL" clId="{F8288E5B-333C-4255-BBFC-679546D8EB76}" dt="2026-08-11T19:10:35.607" v="1034" actId="478"/>
          <ac:picMkLst>
            <pc:docMk/>
            <pc:sldMk cId="2811311588" sldId="274"/>
            <ac:picMk id="5" creationId="{F003459E-9A2B-0099-D08B-70C61DA9AC7D}"/>
          </ac:picMkLst>
        </pc:picChg>
        <pc:picChg chg="add del mod">
          <ac:chgData name="Lisa D. Thompson" userId="6de97155-e9ac-473a-b539-6d2b9829a0c7" providerId="ADAL" clId="{F8288E5B-333C-4255-BBFC-679546D8EB76}" dt="2026-08-11T19:25:29.654" v="1591" actId="478"/>
          <ac:picMkLst>
            <pc:docMk/>
            <pc:sldMk cId="2811311588" sldId="274"/>
            <ac:picMk id="13" creationId="{49A6C8C3-2BD9-E34D-A1B0-A793224DC379}"/>
          </ac:picMkLst>
        </pc:picChg>
        <pc:picChg chg="add mod">
          <ac:chgData name="Lisa D. Thompson" userId="6de97155-e9ac-473a-b539-6d2b9829a0c7" providerId="ADAL" clId="{F8288E5B-333C-4255-BBFC-679546D8EB76}" dt="2026-08-11T19:25:40.397" v="1595" actId="1076"/>
          <ac:picMkLst>
            <pc:docMk/>
            <pc:sldMk cId="2811311588" sldId="274"/>
            <ac:picMk id="17" creationId="{2071A239-23A8-D85C-FADF-E6CBBF484683}"/>
          </ac:picMkLst>
        </pc:picChg>
      </pc:sldChg>
      <pc:sldChg chg="addSp modSp add mod">
        <pc:chgData name="Lisa D. Thompson" userId="6de97155-e9ac-473a-b539-6d2b9829a0c7" providerId="ADAL" clId="{F8288E5B-333C-4255-BBFC-679546D8EB76}" dt="2026-08-12T00:11:52.551" v="6673" actId="403"/>
        <pc:sldMkLst>
          <pc:docMk/>
          <pc:sldMk cId="1848643496" sldId="275"/>
        </pc:sldMkLst>
        <pc:spChg chg="mod">
          <ac:chgData name="Lisa D. Thompson" userId="6de97155-e9ac-473a-b539-6d2b9829a0c7" providerId="ADAL" clId="{F8288E5B-333C-4255-BBFC-679546D8EB76}" dt="2026-08-11T23:40:58.513" v="5278" actId="255"/>
          <ac:spMkLst>
            <pc:docMk/>
            <pc:sldMk cId="1848643496" sldId="275"/>
            <ac:spMk id="2" creationId="{990E5D83-1817-7CD7-0B7C-CCBC05DE2A28}"/>
          </ac:spMkLst>
        </pc:spChg>
        <pc:spChg chg="add mod">
          <ac:chgData name="Lisa D. Thompson" userId="6de97155-e9ac-473a-b539-6d2b9829a0c7" providerId="ADAL" clId="{F8288E5B-333C-4255-BBFC-679546D8EB76}" dt="2026-08-12T00:11:52.551" v="6673" actId="403"/>
          <ac:spMkLst>
            <pc:docMk/>
            <pc:sldMk cId="1848643496" sldId="275"/>
            <ac:spMk id="4" creationId="{6D452D37-0681-A551-C142-A61A27C3E9D6}"/>
          </ac:spMkLst>
        </pc:spChg>
      </pc:sldChg>
      <pc:sldChg chg="addSp delSp modSp add mod">
        <pc:chgData name="Lisa D. Thompson" userId="6de97155-e9ac-473a-b539-6d2b9829a0c7" providerId="ADAL" clId="{F8288E5B-333C-4255-BBFC-679546D8EB76}" dt="2026-08-11T23:53:23.848" v="5829" actId="20577"/>
        <pc:sldMkLst>
          <pc:docMk/>
          <pc:sldMk cId="969949441" sldId="276"/>
        </pc:sldMkLst>
        <pc:spChg chg="mod">
          <ac:chgData name="Lisa D. Thompson" userId="6de97155-e9ac-473a-b539-6d2b9829a0c7" providerId="ADAL" clId="{F8288E5B-333C-4255-BBFC-679546D8EB76}" dt="2026-08-11T23:50:11.714" v="5727" actId="20577"/>
          <ac:spMkLst>
            <pc:docMk/>
            <pc:sldMk cId="969949441" sldId="276"/>
            <ac:spMk id="2" creationId="{8DD75F5D-9E2B-C414-3CAB-6BDDE387AD4B}"/>
          </ac:spMkLst>
        </pc:spChg>
        <pc:spChg chg="mod">
          <ac:chgData name="Lisa D. Thompson" userId="6de97155-e9ac-473a-b539-6d2b9829a0c7" providerId="ADAL" clId="{F8288E5B-333C-4255-BBFC-679546D8EB76}" dt="2026-08-11T23:53:23.848" v="5829" actId="20577"/>
          <ac:spMkLst>
            <pc:docMk/>
            <pc:sldMk cId="969949441" sldId="276"/>
            <ac:spMk id="11" creationId="{C80EC212-644D-6D9D-49BB-D2DF27B82854}"/>
          </ac:spMkLst>
        </pc:spChg>
        <pc:picChg chg="add mod">
          <ac:chgData name="Lisa D. Thompson" userId="6de97155-e9ac-473a-b539-6d2b9829a0c7" providerId="ADAL" clId="{F8288E5B-333C-4255-BBFC-679546D8EB76}" dt="2026-08-11T23:51:34.043" v="5761" actId="1076"/>
          <ac:picMkLst>
            <pc:docMk/>
            <pc:sldMk cId="969949441" sldId="276"/>
            <ac:picMk id="4" creationId="{0F909791-0067-6D84-0679-D25699ABB3B6}"/>
          </ac:picMkLst>
        </pc:picChg>
        <pc:picChg chg="del">
          <ac:chgData name="Lisa D. Thompson" userId="6de97155-e9ac-473a-b539-6d2b9829a0c7" providerId="ADAL" clId="{F8288E5B-333C-4255-BBFC-679546D8EB76}" dt="2026-08-11T23:51:24.052" v="5756" actId="478"/>
          <ac:picMkLst>
            <pc:docMk/>
            <pc:sldMk cId="969949441" sldId="276"/>
            <ac:picMk id="15" creationId="{ABB07BC1-1F6D-2552-33DB-662FA6C3CB76}"/>
          </ac:picMkLst>
        </pc:picChg>
      </pc:sldChg>
      <pc:sldChg chg="addSp delSp modSp add mod">
        <pc:chgData name="Lisa D. Thompson" userId="6de97155-e9ac-473a-b539-6d2b9829a0c7" providerId="ADAL" clId="{F8288E5B-333C-4255-BBFC-679546D8EB76}" dt="2026-08-12T01:07:13.999" v="8816"/>
        <pc:sldMkLst>
          <pc:docMk/>
          <pc:sldMk cId="462971095" sldId="277"/>
        </pc:sldMkLst>
        <pc:spChg chg="mod">
          <ac:chgData name="Lisa D. Thompson" userId="6de97155-e9ac-473a-b539-6d2b9829a0c7" providerId="ADAL" clId="{F8288E5B-333C-4255-BBFC-679546D8EB76}" dt="2026-08-12T00:57:21.806" v="8504" actId="1076"/>
          <ac:spMkLst>
            <pc:docMk/>
            <pc:sldMk cId="462971095" sldId="277"/>
            <ac:spMk id="2" creationId="{B5A72F1A-F7CA-07C6-5BDA-D6A069E0FFC8}"/>
          </ac:spMkLst>
        </pc:spChg>
        <pc:spChg chg="add del">
          <ac:chgData name="Lisa D. Thompson" userId="6de97155-e9ac-473a-b539-6d2b9829a0c7" providerId="ADAL" clId="{F8288E5B-333C-4255-BBFC-679546D8EB76}" dt="2026-08-12T00:15:43.752" v="6946" actId="478"/>
          <ac:spMkLst>
            <pc:docMk/>
            <pc:sldMk cId="462971095" sldId="277"/>
            <ac:spMk id="3" creationId="{4A28EA90-33D3-0374-CC3B-4B153B246CC2}"/>
          </ac:spMkLst>
        </pc:spChg>
        <pc:spChg chg="add mod">
          <ac:chgData name="Lisa D. Thompson" userId="6de97155-e9ac-473a-b539-6d2b9829a0c7" providerId="ADAL" clId="{F8288E5B-333C-4255-BBFC-679546D8EB76}" dt="2026-08-12T01:05:46.759" v="8810" actId="164"/>
          <ac:spMkLst>
            <pc:docMk/>
            <pc:sldMk cId="462971095" sldId="277"/>
            <ac:spMk id="4" creationId="{AE8E3AC4-BE83-5EFF-6592-C54EBADA22F5}"/>
          </ac:spMkLst>
        </pc:spChg>
        <pc:spChg chg="add mod">
          <ac:chgData name="Lisa D. Thompson" userId="6de97155-e9ac-473a-b539-6d2b9829a0c7" providerId="ADAL" clId="{F8288E5B-333C-4255-BBFC-679546D8EB76}" dt="2026-08-12T01:05:46.759" v="8810" actId="164"/>
          <ac:spMkLst>
            <pc:docMk/>
            <pc:sldMk cId="462971095" sldId="277"/>
            <ac:spMk id="6" creationId="{71565868-79A6-2DCC-B533-456FF12BA058}"/>
          </ac:spMkLst>
        </pc:spChg>
        <pc:spChg chg="add mod">
          <ac:chgData name="Lisa D. Thompson" userId="6de97155-e9ac-473a-b539-6d2b9829a0c7" providerId="ADAL" clId="{F8288E5B-333C-4255-BBFC-679546D8EB76}" dt="2026-08-12T01:05:46.759" v="8810" actId="164"/>
          <ac:spMkLst>
            <pc:docMk/>
            <pc:sldMk cId="462971095" sldId="277"/>
            <ac:spMk id="8" creationId="{6B0B4BCD-4914-AC9F-31A7-E39492D099D9}"/>
          </ac:spMkLst>
        </pc:spChg>
        <pc:spChg chg="mod">
          <ac:chgData name="Lisa D. Thompson" userId="6de97155-e9ac-473a-b539-6d2b9829a0c7" providerId="ADAL" clId="{F8288E5B-333C-4255-BBFC-679546D8EB76}" dt="2026-08-12T01:07:13.999" v="8816"/>
          <ac:spMkLst>
            <pc:docMk/>
            <pc:sldMk cId="462971095" sldId="277"/>
            <ac:spMk id="9" creationId="{FF12FC46-F276-F8B1-1FD4-245B70E16F6C}"/>
          </ac:spMkLst>
        </pc:spChg>
        <pc:spChg chg="add mod">
          <ac:chgData name="Lisa D. Thompson" userId="6de97155-e9ac-473a-b539-6d2b9829a0c7" providerId="ADAL" clId="{F8288E5B-333C-4255-BBFC-679546D8EB76}" dt="2026-08-12T01:05:46.759" v="8810" actId="164"/>
          <ac:spMkLst>
            <pc:docMk/>
            <pc:sldMk cId="462971095" sldId="277"/>
            <ac:spMk id="10" creationId="{2D5B95CA-6D74-E154-1717-E9A443EC3913}"/>
          </ac:spMkLst>
        </pc:spChg>
        <pc:spChg chg="add mod">
          <ac:chgData name="Lisa D. Thompson" userId="6de97155-e9ac-473a-b539-6d2b9829a0c7" providerId="ADAL" clId="{F8288E5B-333C-4255-BBFC-679546D8EB76}" dt="2026-08-12T01:05:46.759" v="8810" actId="164"/>
          <ac:spMkLst>
            <pc:docMk/>
            <pc:sldMk cId="462971095" sldId="277"/>
            <ac:spMk id="12" creationId="{9573DB9C-1AF7-E0A8-8BA3-E84AB81251C2}"/>
          </ac:spMkLst>
        </pc:spChg>
        <pc:grpChg chg="add mod">
          <ac:chgData name="Lisa D. Thompson" userId="6de97155-e9ac-473a-b539-6d2b9829a0c7" providerId="ADAL" clId="{F8288E5B-333C-4255-BBFC-679546D8EB76}" dt="2026-08-12T01:06:08.967" v="8814" actId="1076"/>
          <ac:grpSpMkLst>
            <pc:docMk/>
            <pc:sldMk cId="462971095" sldId="277"/>
            <ac:grpSpMk id="3" creationId="{49475A49-8CB4-9778-7999-5B75D861F615}"/>
          </ac:grpSpMkLst>
        </pc:grpChg>
      </pc:sldChg>
      <pc:sldChg chg="delSp modSp add mod">
        <pc:chgData name="Lisa D. Thompson" userId="6de97155-e9ac-473a-b539-6d2b9829a0c7" providerId="ADAL" clId="{F8288E5B-333C-4255-BBFC-679546D8EB76}" dt="2026-08-12T01:03:22.648" v="8639" actId="1076"/>
        <pc:sldMkLst>
          <pc:docMk/>
          <pc:sldMk cId="2325840866" sldId="278"/>
        </pc:sldMkLst>
        <pc:spChg chg="mod">
          <ac:chgData name="Lisa D. Thompson" userId="6de97155-e9ac-473a-b539-6d2b9829a0c7" providerId="ADAL" clId="{F8288E5B-333C-4255-BBFC-679546D8EB76}" dt="2026-08-12T01:03:13.891" v="8637" actId="27636"/>
          <ac:spMkLst>
            <pc:docMk/>
            <pc:sldMk cId="2325840866" sldId="278"/>
            <ac:spMk id="2" creationId="{FFCE63C3-D77A-B18D-5F00-5AB1D2B41D35}"/>
          </ac:spMkLst>
        </pc:spChg>
        <pc:spChg chg="mod">
          <ac:chgData name="Lisa D. Thompson" userId="6de97155-e9ac-473a-b539-6d2b9829a0c7" providerId="ADAL" clId="{F8288E5B-333C-4255-BBFC-679546D8EB76}" dt="2026-08-12T01:03:22.648" v="8639" actId="1076"/>
          <ac:spMkLst>
            <pc:docMk/>
            <pc:sldMk cId="2325840866" sldId="278"/>
            <ac:spMk id="9" creationId="{1987E082-7EEA-D550-E1A4-C773F922ED56}"/>
          </ac:spMkLst>
        </pc:spChg>
        <pc:picChg chg="del">
          <ac:chgData name="Lisa D. Thompson" userId="6de97155-e9ac-473a-b539-6d2b9829a0c7" providerId="ADAL" clId="{F8288E5B-333C-4255-BBFC-679546D8EB76}" dt="2026-08-12T00:59:23.966" v="8582" actId="478"/>
          <ac:picMkLst>
            <pc:docMk/>
            <pc:sldMk cId="2325840866" sldId="278"/>
            <ac:picMk id="4" creationId="{23718468-9BE0-ED9F-31DB-320E3F417AB2}"/>
          </ac:picMkLst>
        </pc:picChg>
        <pc:picChg chg="mod">
          <ac:chgData name="Lisa D. Thompson" userId="6de97155-e9ac-473a-b539-6d2b9829a0c7" providerId="ADAL" clId="{F8288E5B-333C-4255-BBFC-679546D8EB76}" dt="2026-08-12T00:59:29.429" v="8584" actId="14100"/>
          <ac:picMkLst>
            <pc:docMk/>
            <pc:sldMk cId="2325840866" sldId="278"/>
            <ac:picMk id="6" creationId="{0FC2A732-F8D7-80D3-AE1A-2956F3AF0F15}"/>
          </ac:picMkLst>
        </pc:picChg>
        <pc:picChg chg="mod">
          <ac:chgData name="Lisa D. Thompson" userId="6de97155-e9ac-473a-b539-6d2b9829a0c7" providerId="ADAL" clId="{F8288E5B-333C-4255-BBFC-679546D8EB76}" dt="2026-08-12T00:59:33.245" v="8586" actId="14100"/>
          <ac:picMkLst>
            <pc:docMk/>
            <pc:sldMk cId="2325840866" sldId="278"/>
            <ac:picMk id="8" creationId="{928D5B68-FD01-7A16-4776-568BCB16387E}"/>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20339-A244-8E65-06A2-F12D183D10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80877A-CC6F-840C-647C-85970A1D8E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19F31D8-FE20-0763-006F-FCF94493D624}"/>
              </a:ext>
            </a:extLst>
          </p:cNvPr>
          <p:cNvSpPr>
            <a:spLocks noGrp="1"/>
          </p:cNvSpPr>
          <p:nvPr>
            <p:ph type="dt" sz="half" idx="10"/>
          </p:nvPr>
        </p:nvSpPr>
        <p:spPr/>
        <p:txBody>
          <a:bodyPr/>
          <a:lstStyle/>
          <a:p>
            <a:fld id="{16FD27B7-C325-461B-B531-A99A178F495C}" type="datetimeFigureOut">
              <a:rPr lang="en-US" smtClean="0"/>
              <a:t>8/11/2026</a:t>
            </a:fld>
            <a:endParaRPr lang="en-US"/>
          </a:p>
        </p:txBody>
      </p:sp>
      <p:sp>
        <p:nvSpPr>
          <p:cNvPr id="5" name="Footer Placeholder 4">
            <a:extLst>
              <a:ext uri="{FF2B5EF4-FFF2-40B4-BE49-F238E27FC236}">
                <a16:creationId xmlns:a16="http://schemas.microsoft.com/office/drawing/2014/main" id="{4427059F-3397-9ABE-BDB9-143989EBA1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9770F9-A7A5-8157-DA97-5D1920C2EF8D}"/>
              </a:ext>
            </a:extLst>
          </p:cNvPr>
          <p:cNvSpPr>
            <a:spLocks noGrp="1"/>
          </p:cNvSpPr>
          <p:nvPr>
            <p:ph type="sldNum" sz="quarter" idx="12"/>
          </p:nvPr>
        </p:nvSpPr>
        <p:spPr/>
        <p:txBody>
          <a:bodyPr/>
          <a:lstStyle/>
          <a:p>
            <a:fld id="{51660F85-D5D4-4561-86FF-22C1BB177D85}" type="slidenum">
              <a:rPr lang="en-US" smtClean="0"/>
              <a:t>‹#›</a:t>
            </a:fld>
            <a:endParaRPr lang="en-US"/>
          </a:p>
        </p:txBody>
      </p:sp>
    </p:spTree>
    <p:extLst>
      <p:ext uri="{BB962C8B-B14F-4D97-AF65-F5344CB8AC3E}">
        <p14:creationId xmlns:p14="http://schemas.microsoft.com/office/powerpoint/2010/main" val="2789649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C4CED-49A0-ED8D-0F49-E67E933A81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CB5E793-9488-0E5A-E681-8B7148CACE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4AD5AB-AB0A-BE33-A256-AD2543312CCE}"/>
              </a:ext>
            </a:extLst>
          </p:cNvPr>
          <p:cNvSpPr>
            <a:spLocks noGrp="1"/>
          </p:cNvSpPr>
          <p:nvPr>
            <p:ph type="dt" sz="half" idx="10"/>
          </p:nvPr>
        </p:nvSpPr>
        <p:spPr/>
        <p:txBody>
          <a:bodyPr/>
          <a:lstStyle/>
          <a:p>
            <a:fld id="{16FD27B7-C325-461B-B531-A99A178F495C}" type="datetimeFigureOut">
              <a:rPr lang="en-US" smtClean="0"/>
              <a:t>8/11/2026</a:t>
            </a:fld>
            <a:endParaRPr lang="en-US"/>
          </a:p>
        </p:txBody>
      </p:sp>
      <p:sp>
        <p:nvSpPr>
          <p:cNvPr id="5" name="Footer Placeholder 4">
            <a:extLst>
              <a:ext uri="{FF2B5EF4-FFF2-40B4-BE49-F238E27FC236}">
                <a16:creationId xmlns:a16="http://schemas.microsoft.com/office/drawing/2014/main" id="{B752943B-6517-B08E-D703-86316D1A2F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24A6FC-D3F3-A5CA-C7F9-E5B05048DC4D}"/>
              </a:ext>
            </a:extLst>
          </p:cNvPr>
          <p:cNvSpPr>
            <a:spLocks noGrp="1"/>
          </p:cNvSpPr>
          <p:nvPr>
            <p:ph type="sldNum" sz="quarter" idx="12"/>
          </p:nvPr>
        </p:nvSpPr>
        <p:spPr/>
        <p:txBody>
          <a:bodyPr/>
          <a:lstStyle/>
          <a:p>
            <a:fld id="{51660F85-D5D4-4561-86FF-22C1BB177D85}" type="slidenum">
              <a:rPr lang="en-US" smtClean="0"/>
              <a:t>‹#›</a:t>
            </a:fld>
            <a:endParaRPr lang="en-US"/>
          </a:p>
        </p:txBody>
      </p:sp>
    </p:spTree>
    <p:extLst>
      <p:ext uri="{BB962C8B-B14F-4D97-AF65-F5344CB8AC3E}">
        <p14:creationId xmlns:p14="http://schemas.microsoft.com/office/powerpoint/2010/main" val="244735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865A50-CF73-1689-E7B6-2F30AD7BDD9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7DC515-E479-D65A-560B-D777DD61845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880E77-4966-87B1-0017-C6CDE6548945}"/>
              </a:ext>
            </a:extLst>
          </p:cNvPr>
          <p:cNvSpPr>
            <a:spLocks noGrp="1"/>
          </p:cNvSpPr>
          <p:nvPr>
            <p:ph type="dt" sz="half" idx="10"/>
          </p:nvPr>
        </p:nvSpPr>
        <p:spPr/>
        <p:txBody>
          <a:bodyPr/>
          <a:lstStyle/>
          <a:p>
            <a:fld id="{16FD27B7-C325-461B-B531-A99A178F495C}" type="datetimeFigureOut">
              <a:rPr lang="en-US" smtClean="0"/>
              <a:t>8/11/2026</a:t>
            </a:fld>
            <a:endParaRPr lang="en-US"/>
          </a:p>
        </p:txBody>
      </p:sp>
      <p:sp>
        <p:nvSpPr>
          <p:cNvPr id="5" name="Footer Placeholder 4">
            <a:extLst>
              <a:ext uri="{FF2B5EF4-FFF2-40B4-BE49-F238E27FC236}">
                <a16:creationId xmlns:a16="http://schemas.microsoft.com/office/drawing/2014/main" id="{24ED0D7F-78FC-7012-6E5F-30A1F401FE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23BD61-3404-D8B1-B320-46B2DEDA3797}"/>
              </a:ext>
            </a:extLst>
          </p:cNvPr>
          <p:cNvSpPr>
            <a:spLocks noGrp="1"/>
          </p:cNvSpPr>
          <p:nvPr>
            <p:ph type="sldNum" sz="quarter" idx="12"/>
          </p:nvPr>
        </p:nvSpPr>
        <p:spPr/>
        <p:txBody>
          <a:bodyPr/>
          <a:lstStyle/>
          <a:p>
            <a:fld id="{51660F85-D5D4-4561-86FF-22C1BB177D85}" type="slidenum">
              <a:rPr lang="en-US" smtClean="0"/>
              <a:t>‹#›</a:t>
            </a:fld>
            <a:endParaRPr lang="en-US"/>
          </a:p>
        </p:txBody>
      </p:sp>
    </p:spTree>
    <p:extLst>
      <p:ext uri="{BB962C8B-B14F-4D97-AF65-F5344CB8AC3E}">
        <p14:creationId xmlns:p14="http://schemas.microsoft.com/office/powerpoint/2010/main" val="1344007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E47B3-5192-9AB2-0C2A-0F552363EC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7CC698-23CB-F8D3-D126-88F3F06EFA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C950F2-DBBB-6AC0-BF42-ACD6BE80B30A}"/>
              </a:ext>
            </a:extLst>
          </p:cNvPr>
          <p:cNvSpPr>
            <a:spLocks noGrp="1"/>
          </p:cNvSpPr>
          <p:nvPr>
            <p:ph type="dt" sz="half" idx="10"/>
          </p:nvPr>
        </p:nvSpPr>
        <p:spPr/>
        <p:txBody>
          <a:bodyPr/>
          <a:lstStyle/>
          <a:p>
            <a:fld id="{16FD27B7-C325-461B-B531-A99A178F495C}" type="datetimeFigureOut">
              <a:rPr lang="en-US" smtClean="0"/>
              <a:t>8/11/2026</a:t>
            </a:fld>
            <a:endParaRPr lang="en-US"/>
          </a:p>
        </p:txBody>
      </p:sp>
      <p:sp>
        <p:nvSpPr>
          <p:cNvPr id="5" name="Footer Placeholder 4">
            <a:extLst>
              <a:ext uri="{FF2B5EF4-FFF2-40B4-BE49-F238E27FC236}">
                <a16:creationId xmlns:a16="http://schemas.microsoft.com/office/drawing/2014/main" id="{11FADE36-32CD-4359-CA1E-42F9FD7442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B4C400-445B-E6B1-A916-065BA70E0778}"/>
              </a:ext>
            </a:extLst>
          </p:cNvPr>
          <p:cNvSpPr>
            <a:spLocks noGrp="1"/>
          </p:cNvSpPr>
          <p:nvPr>
            <p:ph type="sldNum" sz="quarter" idx="12"/>
          </p:nvPr>
        </p:nvSpPr>
        <p:spPr/>
        <p:txBody>
          <a:bodyPr/>
          <a:lstStyle/>
          <a:p>
            <a:fld id="{51660F85-D5D4-4561-86FF-22C1BB177D85}" type="slidenum">
              <a:rPr lang="en-US" smtClean="0"/>
              <a:t>‹#›</a:t>
            </a:fld>
            <a:endParaRPr lang="en-US"/>
          </a:p>
        </p:txBody>
      </p:sp>
    </p:spTree>
    <p:extLst>
      <p:ext uri="{BB962C8B-B14F-4D97-AF65-F5344CB8AC3E}">
        <p14:creationId xmlns:p14="http://schemas.microsoft.com/office/powerpoint/2010/main" val="1109899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0AA8E-ED39-5E13-27DA-8C5727E3BA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EB4113-4836-B394-32AD-3E0F81A5D2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00E43B5-0959-2F9A-120D-CD6DDB3B3EA3}"/>
              </a:ext>
            </a:extLst>
          </p:cNvPr>
          <p:cNvSpPr>
            <a:spLocks noGrp="1"/>
          </p:cNvSpPr>
          <p:nvPr>
            <p:ph type="dt" sz="half" idx="10"/>
          </p:nvPr>
        </p:nvSpPr>
        <p:spPr/>
        <p:txBody>
          <a:bodyPr/>
          <a:lstStyle/>
          <a:p>
            <a:fld id="{16FD27B7-C325-461B-B531-A99A178F495C}" type="datetimeFigureOut">
              <a:rPr lang="en-US" smtClean="0"/>
              <a:t>8/11/2026</a:t>
            </a:fld>
            <a:endParaRPr lang="en-US"/>
          </a:p>
        </p:txBody>
      </p:sp>
      <p:sp>
        <p:nvSpPr>
          <p:cNvPr id="5" name="Footer Placeholder 4">
            <a:extLst>
              <a:ext uri="{FF2B5EF4-FFF2-40B4-BE49-F238E27FC236}">
                <a16:creationId xmlns:a16="http://schemas.microsoft.com/office/drawing/2014/main" id="{BB112197-36FE-35B0-E15E-E416DB376E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7B2F1-BF2B-C6D7-D7F7-8550356CEF89}"/>
              </a:ext>
            </a:extLst>
          </p:cNvPr>
          <p:cNvSpPr>
            <a:spLocks noGrp="1"/>
          </p:cNvSpPr>
          <p:nvPr>
            <p:ph type="sldNum" sz="quarter" idx="12"/>
          </p:nvPr>
        </p:nvSpPr>
        <p:spPr/>
        <p:txBody>
          <a:bodyPr/>
          <a:lstStyle/>
          <a:p>
            <a:fld id="{51660F85-D5D4-4561-86FF-22C1BB177D85}" type="slidenum">
              <a:rPr lang="en-US" smtClean="0"/>
              <a:t>‹#›</a:t>
            </a:fld>
            <a:endParaRPr lang="en-US"/>
          </a:p>
        </p:txBody>
      </p:sp>
    </p:spTree>
    <p:extLst>
      <p:ext uri="{BB962C8B-B14F-4D97-AF65-F5344CB8AC3E}">
        <p14:creationId xmlns:p14="http://schemas.microsoft.com/office/powerpoint/2010/main" val="239917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C35DC-F3E4-28AF-F9FB-02AE6DCF24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2D6D9-3BED-A85F-8B88-DC10B0AA56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E02D9CF-4A7A-4FFA-1CCB-600BC49CEB0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9ACD6B6-DD22-E35B-82AE-F0F6C2D17B8F}"/>
              </a:ext>
            </a:extLst>
          </p:cNvPr>
          <p:cNvSpPr>
            <a:spLocks noGrp="1"/>
          </p:cNvSpPr>
          <p:nvPr>
            <p:ph type="dt" sz="half" idx="10"/>
          </p:nvPr>
        </p:nvSpPr>
        <p:spPr/>
        <p:txBody>
          <a:bodyPr/>
          <a:lstStyle/>
          <a:p>
            <a:fld id="{16FD27B7-C325-461B-B531-A99A178F495C}" type="datetimeFigureOut">
              <a:rPr lang="en-US" smtClean="0"/>
              <a:t>8/11/2026</a:t>
            </a:fld>
            <a:endParaRPr lang="en-US"/>
          </a:p>
        </p:txBody>
      </p:sp>
      <p:sp>
        <p:nvSpPr>
          <p:cNvPr id="6" name="Footer Placeholder 5">
            <a:extLst>
              <a:ext uri="{FF2B5EF4-FFF2-40B4-BE49-F238E27FC236}">
                <a16:creationId xmlns:a16="http://schemas.microsoft.com/office/drawing/2014/main" id="{C70711D1-6461-C07E-5AD9-D562F6F1C5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D7BF06-DEED-89AD-0925-F02CDDE8350C}"/>
              </a:ext>
            </a:extLst>
          </p:cNvPr>
          <p:cNvSpPr>
            <a:spLocks noGrp="1"/>
          </p:cNvSpPr>
          <p:nvPr>
            <p:ph type="sldNum" sz="quarter" idx="12"/>
          </p:nvPr>
        </p:nvSpPr>
        <p:spPr/>
        <p:txBody>
          <a:bodyPr/>
          <a:lstStyle/>
          <a:p>
            <a:fld id="{51660F85-D5D4-4561-86FF-22C1BB177D85}" type="slidenum">
              <a:rPr lang="en-US" smtClean="0"/>
              <a:t>‹#›</a:t>
            </a:fld>
            <a:endParaRPr lang="en-US"/>
          </a:p>
        </p:txBody>
      </p:sp>
    </p:spTree>
    <p:extLst>
      <p:ext uri="{BB962C8B-B14F-4D97-AF65-F5344CB8AC3E}">
        <p14:creationId xmlns:p14="http://schemas.microsoft.com/office/powerpoint/2010/main" val="3516593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854DA-4B81-15A5-3DF7-E6EEB9E51A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2AF0B3-0C6D-FDB1-842D-DA737A5AA6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788E87-F6F2-08D8-5308-86D830C7D54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C898369-983B-C497-A93A-54F10EB258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AA2D19-B8B0-DB06-91AE-F9BEAF8368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A6D27B2-3F98-1913-6511-594F20AD4780}"/>
              </a:ext>
            </a:extLst>
          </p:cNvPr>
          <p:cNvSpPr>
            <a:spLocks noGrp="1"/>
          </p:cNvSpPr>
          <p:nvPr>
            <p:ph type="dt" sz="half" idx="10"/>
          </p:nvPr>
        </p:nvSpPr>
        <p:spPr/>
        <p:txBody>
          <a:bodyPr/>
          <a:lstStyle/>
          <a:p>
            <a:fld id="{16FD27B7-C325-461B-B531-A99A178F495C}" type="datetimeFigureOut">
              <a:rPr lang="en-US" smtClean="0"/>
              <a:t>8/11/2026</a:t>
            </a:fld>
            <a:endParaRPr lang="en-US"/>
          </a:p>
        </p:txBody>
      </p:sp>
      <p:sp>
        <p:nvSpPr>
          <p:cNvPr id="8" name="Footer Placeholder 7">
            <a:extLst>
              <a:ext uri="{FF2B5EF4-FFF2-40B4-BE49-F238E27FC236}">
                <a16:creationId xmlns:a16="http://schemas.microsoft.com/office/drawing/2014/main" id="{E223175E-7460-483B-EAB1-ACC8F6870E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87BA48A-15EA-98CA-996E-AD4C2B191927}"/>
              </a:ext>
            </a:extLst>
          </p:cNvPr>
          <p:cNvSpPr>
            <a:spLocks noGrp="1"/>
          </p:cNvSpPr>
          <p:nvPr>
            <p:ph type="sldNum" sz="quarter" idx="12"/>
          </p:nvPr>
        </p:nvSpPr>
        <p:spPr/>
        <p:txBody>
          <a:bodyPr/>
          <a:lstStyle/>
          <a:p>
            <a:fld id="{51660F85-D5D4-4561-86FF-22C1BB177D85}" type="slidenum">
              <a:rPr lang="en-US" smtClean="0"/>
              <a:t>‹#›</a:t>
            </a:fld>
            <a:endParaRPr lang="en-US"/>
          </a:p>
        </p:txBody>
      </p:sp>
    </p:spTree>
    <p:extLst>
      <p:ext uri="{BB962C8B-B14F-4D97-AF65-F5344CB8AC3E}">
        <p14:creationId xmlns:p14="http://schemas.microsoft.com/office/powerpoint/2010/main" val="2373386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D1F82-71D3-816F-2404-CE729E296D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2B931AC-A3C1-4E92-EED7-A1C6FA1E6EA1}"/>
              </a:ext>
            </a:extLst>
          </p:cNvPr>
          <p:cNvSpPr>
            <a:spLocks noGrp="1"/>
          </p:cNvSpPr>
          <p:nvPr>
            <p:ph type="dt" sz="half" idx="10"/>
          </p:nvPr>
        </p:nvSpPr>
        <p:spPr/>
        <p:txBody>
          <a:bodyPr/>
          <a:lstStyle/>
          <a:p>
            <a:fld id="{16FD27B7-C325-461B-B531-A99A178F495C}" type="datetimeFigureOut">
              <a:rPr lang="en-US" smtClean="0"/>
              <a:t>8/11/2026</a:t>
            </a:fld>
            <a:endParaRPr lang="en-US"/>
          </a:p>
        </p:txBody>
      </p:sp>
      <p:sp>
        <p:nvSpPr>
          <p:cNvPr id="4" name="Footer Placeholder 3">
            <a:extLst>
              <a:ext uri="{FF2B5EF4-FFF2-40B4-BE49-F238E27FC236}">
                <a16:creationId xmlns:a16="http://schemas.microsoft.com/office/drawing/2014/main" id="{DCC13ADB-01C2-D4C1-D695-E8E9000496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1AF74B4-08D7-2496-2FDD-A7F3D81DD746}"/>
              </a:ext>
            </a:extLst>
          </p:cNvPr>
          <p:cNvSpPr>
            <a:spLocks noGrp="1"/>
          </p:cNvSpPr>
          <p:nvPr>
            <p:ph type="sldNum" sz="quarter" idx="12"/>
          </p:nvPr>
        </p:nvSpPr>
        <p:spPr/>
        <p:txBody>
          <a:bodyPr/>
          <a:lstStyle/>
          <a:p>
            <a:fld id="{51660F85-D5D4-4561-86FF-22C1BB177D85}" type="slidenum">
              <a:rPr lang="en-US" smtClean="0"/>
              <a:t>‹#›</a:t>
            </a:fld>
            <a:endParaRPr lang="en-US"/>
          </a:p>
        </p:txBody>
      </p:sp>
    </p:spTree>
    <p:extLst>
      <p:ext uri="{BB962C8B-B14F-4D97-AF65-F5344CB8AC3E}">
        <p14:creationId xmlns:p14="http://schemas.microsoft.com/office/powerpoint/2010/main" val="265283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DA42B6-7137-D905-F34C-BF499D45A134}"/>
              </a:ext>
            </a:extLst>
          </p:cNvPr>
          <p:cNvSpPr>
            <a:spLocks noGrp="1"/>
          </p:cNvSpPr>
          <p:nvPr>
            <p:ph type="dt" sz="half" idx="10"/>
          </p:nvPr>
        </p:nvSpPr>
        <p:spPr/>
        <p:txBody>
          <a:bodyPr/>
          <a:lstStyle/>
          <a:p>
            <a:fld id="{16FD27B7-C325-461B-B531-A99A178F495C}" type="datetimeFigureOut">
              <a:rPr lang="en-US" smtClean="0"/>
              <a:t>8/11/2026</a:t>
            </a:fld>
            <a:endParaRPr lang="en-US"/>
          </a:p>
        </p:txBody>
      </p:sp>
      <p:sp>
        <p:nvSpPr>
          <p:cNvPr id="3" name="Footer Placeholder 2">
            <a:extLst>
              <a:ext uri="{FF2B5EF4-FFF2-40B4-BE49-F238E27FC236}">
                <a16:creationId xmlns:a16="http://schemas.microsoft.com/office/drawing/2014/main" id="{243470EE-FF23-5264-A8EE-1DE15354478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50F37CE-4BF6-802D-5517-CFB6C70AE394}"/>
              </a:ext>
            </a:extLst>
          </p:cNvPr>
          <p:cNvSpPr>
            <a:spLocks noGrp="1"/>
          </p:cNvSpPr>
          <p:nvPr>
            <p:ph type="sldNum" sz="quarter" idx="12"/>
          </p:nvPr>
        </p:nvSpPr>
        <p:spPr/>
        <p:txBody>
          <a:bodyPr/>
          <a:lstStyle/>
          <a:p>
            <a:fld id="{51660F85-D5D4-4561-86FF-22C1BB177D85}" type="slidenum">
              <a:rPr lang="en-US" smtClean="0"/>
              <a:t>‹#›</a:t>
            </a:fld>
            <a:endParaRPr lang="en-US"/>
          </a:p>
        </p:txBody>
      </p:sp>
    </p:spTree>
    <p:extLst>
      <p:ext uri="{BB962C8B-B14F-4D97-AF65-F5344CB8AC3E}">
        <p14:creationId xmlns:p14="http://schemas.microsoft.com/office/powerpoint/2010/main" val="3448584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38981-79FE-EA22-E979-41F2C3963F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3DAC116-A2C6-DA96-C8B3-F4B2107247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225B38-2BB1-03C4-4F67-31E5C4CE25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6A2990-715B-9952-1B65-F42318F4A2B4}"/>
              </a:ext>
            </a:extLst>
          </p:cNvPr>
          <p:cNvSpPr>
            <a:spLocks noGrp="1"/>
          </p:cNvSpPr>
          <p:nvPr>
            <p:ph type="dt" sz="half" idx="10"/>
          </p:nvPr>
        </p:nvSpPr>
        <p:spPr/>
        <p:txBody>
          <a:bodyPr/>
          <a:lstStyle/>
          <a:p>
            <a:fld id="{16FD27B7-C325-461B-B531-A99A178F495C}" type="datetimeFigureOut">
              <a:rPr lang="en-US" smtClean="0"/>
              <a:t>8/11/2026</a:t>
            </a:fld>
            <a:endParaRPr lang="en-US"/>
          </a:p>
        </p:txBody>
      </p:sp>
      <p:sp>
        <p:nvSpPr>
          <p:cNvPr id="6" name="Footer Placeholder 5">
            <a:extLst>
              <a:ext uri="{FF2B5EF4-FFF2-40B4-BE49-F238E27FC236}">
                <a16:creationId xmlns:a16="http://schemas.microsoft.com/office/drawing/2014/main" id="{08AC91AE-65C9-2797-7AA7-A6B57FF1DC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E6B0F7-0F23-D521-63F6-A78192E6CC7A}"/>
              </a:ext>
            </a:extLst>
          </p:cNvPr>
          <p:cNvSpPr>
            <a:spLocks noGrp="1"/>
          </p:cNvSpPr>
          <p:nvPr>
            <p:ph type="sldNum" sz="quarter" idx="12"/>
          </p:nvPr>
        </p:nvSpPr>
        <p:spPr/>
        <p:txBody>
          <a:bodyPr/>
          <a:lstStyle/>
          <a:p>
            <a:fld id="{51660F85-D5D4-4561-86FF-22C1BB177D85}" type="slidenum">
              <a:rPr lang="en-US" smtClean="0"/>
              <a:t>‹#›</a:t>
            </a:fld>
            <a:endParaRPr lang="en-US"/>
          </a:p>
        </p:txBody>
      </p:sp>
    </p:spTree>
    <p:extLst>
      <p:ext uri="{BB962C8B-B14F-4D97-AF65-F5344CB8AC3E}">
        <p14:creationId xmlns:p14="http://schemas.microsoft.com/office/powerpoint/2010/main" val="1200808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75A62-D9D1-5F4D-2665-8F038E19AF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5AF8D53-344E-8D2E-DFE3-0379A90487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823E8D-A500-8FF9-0EC7-556190FDB4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CEE462-1C17-643E-A516-79E260574036}"/>
              </a:ext>
            </a:extLst>
          </p:cNvPr>
          <p:cNvSpPr>
            <a:spLocks noGrp="1"/>
          </p:cNvSpPr>
          <p:nvPr>
            <p:ph type="dt" sz="half" idx="10"/>
          </p:nvPr>
        </p:nvSpPr>
        <p:spPr/>
        <p:txBody>
          <a:bodyPr/>
          <a:lstStyle/>
          <a:p>
            <a:fld id="{16FD27B7-C325-461B-B531-A99A178F495C}" type="datetimeFigureOut">
              <a:rPr lang="en-US" smtClean="0"/>
              <a:t>8/11/2026</a:t>
            </a:fld>
            <a:endParaRPr lang="en-US"/>
          </a:p>
        </p:txBody>
      </p:sp>
      <p:sp>
        <p:nvSpPr>
          <p:cNvPr id="6" name="Footer Placeholder 5">
            <a:extLst>
              <a:ext uri="{FF2B5EF4-FFF2-40B4-BE49-F238E27FC236}">
                <a16:creationId xmlns:a16="http://schemas.microsoft.com/office/drawing/2014/main" id="{F771F2ED-3655-853B-C096-C17E0FEB55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89B37A-646A-6E53-C5A5-8D9CD14E3C83}"/>
              </a:ext>
            </a:extLst>
          </p:cNvPr>
          <p:cNvSpPr>
            <a:spLocks noGrp="1"/>
          </p:cNvSpPr>
          <p:nvPr>
            <p:ph type="sldNum" sz="quarter" idx="12"/>
          </p:nvPr>
        </p:nvSpPr>
        <p:spPr/>
        <p:txBody>
          <a:bodyPr/>
          <a:lstStyle/>
          <a:p>
            <a:fld id="{51660F85-D5D4-4561-86FF-22C1BB177D85}" type="slidenum">
              <a:rPr lang="en-US" smtClean="0"/>
              <a:t>‹#›</a:t>
            </a:fld>
            <a:endParaRPr lang="en-US"/>
          </a:p>
        </p:txBody>
      </p:sp>
    </p:spTree>
    <p:extLst>
      <p:ext uri="{BB962C8B-B14F-4D97-AF65-F5344CB8AC3E}">
        <p14:creationId xmlns:p14="http://schemas.microsoft.com/office/powerpoint/2010/main" val="1527121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4B7D34-39F8-8DDE-5BEE-B6854D2D24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327D47-E4E4-26B8-C09A-7D30B9C4BF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B5D545-780D-9155-F168-211EC72A29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FD27B7-C325-461B-B531-A99A178F495C}" type="datetimeFigureOut">
              <a:rPr lang="en-US" smtClean="0"/>
              <a:t>8/11/2026</a:t>
            </a:fld>
            <a:endParaRPr lang="en-US"/>
          </a:p>
        </p:txBody>
      </p:sp>
      <p:sp>
        <p:nvSpPr>
          <p:cNvPr id="5" name="Footer Placeholder 4">
            <a:extLst>
              <a:ext uri="{FF2B5EF4-FFF2-40B4-BE49-F238E27FC236}">
                <a16:creationId xmlns:a16="http://schemas.microsoft.com/office/drawing/2014/main" id="{376AAA11-A8FC-5AC1-E27A-420841A81E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9FF026A-881E-61F8-C9A7-5D15F2D5E3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660F85-D5D4-4561-86FF-22C1BB177D85}" type="slidenum">
              <a:rPr lang="en-US" smtClean="0"/>
              <a:t>‹#›</a:t>
            </a:fld>
            <a:endParaRPr lang="en-US"/>
          </a:p>
        </p:txBody>
      </p:sp>
    </p:spTree>
    <p:extLst>
      <p:ext uri="{BB962C8B-B14F-4D97-AF65-F5344CB8AC3E}">
        <p14:creationId xmlns:p14="http://schemas.microsoft.com/office/powerpoint/2010/main" val="4203438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alumni.dartmouth.edu/financial-information-volunteers?accordion=Dues%20&amp;%20QuickBase&amp;%20QuickBase&amp;%20QuickBase&amp;%20QuickBas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artmouthcollege.quickbase.com/"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DFBF5-2C64-7441-F321-AFEE8D503AE1}"/>
              </a:ext>
            </a:extLst>
          </p:cNvPr>
          <p:cNvSpPr>
            <a:spLocks noGrp="1"/>
          </p:cNvSpPr>
          <p:nvPr>
            <p:ph type="ctrTitle"/>
          </p:nvPr>
        </p:nvSpPr>
        <p:spPr>
          <a:xfrm>
            <a:off x="1335741" y="1237129"/>
            <a:ext cx="9144000" cy="3995271"/>
          </a:xfrm>
        </p:spPr>
        <p:txBody>
          <a:bodyPr>
            <a:normAutofit/>
          </a:bodyPr>
          <a:lstStyle/>
          <a:p>
            <a:r>
              <a:rPr lang="en-US" dirty="0"/>
              <a:t>An Introduction to Quickbase</a:t>
            </a:r>
            <a:br>
              <a:rPr lang="en-US" dirty="0"/>
            </a:br>
            <a:br>
              <a:rPr lang="en-US" sz="4400" dirty="0"/>
            </a:br>
            <a:r>
              <a:rPr lang="en-US" sz="4400" dirty="0"/>
              <a:t>Quickbase is an online system and database used to track dues payments and alumni information for each class.</a:t>
            </a:r>
          </a:p>
        </p:txBody>
      </p:sp>
    </p:spTree>
    <p:extLst>
      <p:ext uri="{BB962C8B-B14F-4D97-AF65-F5344CB8AC3E}">
        <p14:creationId xmlns:p14="http://schemas.microsoft.com/office/powerpoint/2010/main" val="1034009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1CCAB-B947-5B24-533F-0BAB9BA885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CE63C3-D77A-B18D-5F00-5AB1D2B41D35}"/>
              </a:ext>
            </a:extLst>
          </p:cNvPr>
          <p:cNvSpPr>
            <a:spLocks noGrp="1"/>
          </p:cNvSpPr>
          <p:nvPr>
            <p:ph type="title"/>
          </p:nvPr>
        </p:nvSpPr>
        <p:spPr>
          <a:xfrm>
            <a:off x="505030" y="70157"/>
            <a:ext cx="11313344" cy="757681"/>
          </a:xfrm>
        </p:spPr>
        <p:txBody>
          <a:bodyPr>
            <a:normAutofit fontScale="90000"/>
          </a:bodyPr>
          <a:lstStyle/>
          <a:p>
            <a:r>
              <a:rPr lang="en-US" altLang="en-US" sz="4000" dirty="0"/>
              <a:t>Adding a Payment – Classes Using Ledyard (Continued)</a:t>
            </a:r>
            <a:endParaRPr lang="en-US" sz="4000" dirty="0"/>
          </a:p>
        </p:txBody>
      </p:sp>
      <p:sp>
        <p:nvSpPr>
          <p:cNvPr id="9" name="TextBox 8">
            <a:extLst>
              <a:ext uri="{FF2B5EF4-FFF2-40B4-BE49-F238E27FC236}">
                <a16:creationId xmlns:a16="http://schemas.microsoft.com/office/drawing/2014/main" id="{1987E082-7EEA-D550-E1A4-C773F922ED56}"/>
              </a:ext>
            </a:extLst>
          </p:cNvPr>
          <p:cNvSpPr txBox="1"/>
          <p:nvPr/>
        </p:nvSpPr>
        <p:spPr>
          <a:xfrm>
            <a:off x="353874" y="733729"/>
            <a:ext cx="11615655" cy="1569660"/>
          </a:xfrm>
          <a:prstGeom prst="rect">
            <a:avLst/>
          </a:prstGeom>
          <a:noFill/>
        </p:spPr>
        <p:txBody>
          <a:bodyPr wrap="square" rtlCol="0">
            <a:spAutoFit/>
          </a:bodyPr>
          <a:lstStyle/>
          <a:p>
            <a:pPr marL="285750" indent="-285750">
              <a:buFont typeface="Arial" panose="020B0604020202020204" pitchFamily="34" charset="0"/>
              <a:buChar char="•"/>
            </a:pPr>
            <a:r>
              <a:rPr lang="en-US" sz="1600" dirty="0"/>
              <a:t>Now that you’re in a report, here is how to view and edit a payment! </a:t>
            </a:r>
          </a:p>
          <a:p>
            <a:pPr marL="742950" lvl="1" indent="-285750">
              <a:buFont typeface="Arial" panose="020B0604020202020204" pitchFamily="34" charset="0"/>
              <a:buChar char="•"/>
            </a:pPr>
            <a:r>
              <a:rPr lang="en-US" sz="1600" dirty="0"/>
              <a:t>To View a payment’s details, click on the </a:t>
            </a:r>
            <a:r>
              <a:rPr lang="en-US" sz="1600" b="1" dirty="0"/>
              <a:t>Eye Icon</a:t>
            </a:r>
            <a:r>
              <a:rPr lang="en-US" sz="1600" dirty="0"/>
              <a:t>; To Edit, click on the </a:t>
            </a:r>
            <a:r>
              <a:rPr lang="en-US" sz="1600" b="1" dirty="0"/>
              <a:t>Pencil Icon</a:t>
            </a:r>
            <a:r>
              <a:rPr lang="en-US" sz="1600" dirty="0"/>
              <a:t>.</a:t>
            </a:r>
          </a:p>
          <a:p>
            <a:pPr marL="1200150" lvl="2" indent="-285750">
              <a:buFont typeface="Arial" panose="020B0604020202020204" pitchFamily="34" charset="0"/>
              <a:buChar char="•"/>
            </a:pPr>
            <a:r>
              <a:rPr lang="en-US" sz="1600" dirty="0"/>
              <a:t>This brings you to the payment details where you can view or edit information including payment allocation (e.g. alum intended to pay dues for the prior year, or a future year, or they wanted to allocate double on Project 2 but nothing on Project 1, </a:t>
            </a:r>
            <a:r>
              <a:rPr lang="en-US" sz="1600" dirty="0" err="1"/>
              <a:t>etc</a:t>
            </a:r>
            <a:r>
              <a:rPr lang="en-US" sz="1600" dirty="0"/>
              <a:t>)</a:t>
            </a:r>
          </a:p>
          <a:p>
            <a:pPr marL="742950" lvl="1" indent="-285750">
              <a:buFont typeface="Arial" panose="020B0604020202020204" pitchFamily="34" charset="0"/>
              <a:buChar char="•"/>
            </a:pPr>
            <a:r>
              <a:rPr lang="en-US" sz="1600" dirty="0"/>
              <a:t>After any changes always </a:t>
            </a:r>
            <a:r>
              <a:rPr lang="en-US" sz="1600" dirty="0">
                <a:highlight>
                  <a:srgbClr val="00FF00"/>
                </a:highlight>
              </a:rPr>
              <a:t>Save &amp; close</a:t>
            </a:r>
          </a:p>
        </p:txBody>
      </p:sp>
      <p:pic>
        <p:nvPicPr>
          <p:cNvPr id="6" name="Picture 5">
            <a:extLst>
              <a:ext uri="{FF2B5EF4-FFF2-40B4-BE49-F238E27FC236}">
                <a16:creationId xmlns:a16="http://schemas.microsoft.com/office/drawing/2014/main" id="{0FC2A732-F8D7-80D3-AE1A-2956F3AF0F15}"/>
              </a:ext>
            </a:extLst>
          </p:cNvPr>
          <p:cNvPicPr>
            <a:picLocks noChangeAspect="1"/>
          </p:cNvPicPr>
          <p:nvPr/>
        </p:nvPicPr>
        <p:blipFill>
          <a:blip r:embed="rId2"/>
          <a:stretch>
            <a:fillRect/>
          </a:stretch>
        </p:blipFill>
        <p:spPr>
          <a:xfrm>
            <a:off x="679830" y="2634549"/>
            <a:ext cx="3542546" cy="3757711"/>
          </a:xfrm>
          <a:prstGeom prst="rect">
            <a:avLst/>
          </a:prstGeom>
        </p:spPr>
      </p:pic>
      <p:pic>
        <p:nvPicPr>
          <p:cNvPr id="8" name="Picture 7">
            <a:extLst>
              <a:ext uri="{FF2B5EF4-FFF2-40B4-BE49-F238E27FC236}">
                <a16:creationId xmlns:a16="http://schemas.microsoft.com/office/drawing/2014/main" id="{928D5B68-FD01-7A16-4776-568BCB16387E}"/>
              </a:ext>
            </a:extLst>
          </p:cNvPr>
          <p:cNvPicPr>
            <a:picLocks noChangeAspect="1"/>
          </p:cNvPicPr>
          <p:nvPr/>
        </p:nvPicPr>
        <p:blipFill>
          <a:blip r:embed="rId3"/>
          <a:stretch>
            <a:fillRect/>
          </a:stretch>
        </p:blipFill>
        <p:spPr>
          <a:xfrm>
            <a:off x="5125498" y="2634548"/>
            <a:ext cx="5784549" cy="3953401"/>
          </a:xfrm>
          <a:prstGeom prst="rect">
            <a:avLst/>
          </a:prstGeom>
        </p:spPr>
      </p:pic>
    </p:spTree>
    <p:extLst>
      <p:ext uri="{BB962C8B-B14F-4D97-AF65-F5344CB8AC3E}">
        <p14:creationId xmlns:p14="http://schemas.microsoft.com/office/powerpoint/2010/main" val="2325840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EF6FF-55E0-89B5-77A8-DD9E4024E1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A72F1A-F7CA-07C6-5BDA-D6A069E0FFC8}"/>
              </a:ext>
            </a:extLst>
          </p:cNvPr>
          <p:cNvSpPr>
            <a:spLocks noGrp="1"/>
          </p:cNvSpPr>
          <p:nvPr>
            <p:ph type="title"/>
          </p:nvPr>
        </p:nvSpPr>
        <p:spPr>
          <a:xfrm>
            <a:off x="505030" y="162063"/>
            <a:ext cx="9365111" cy="757681"/>
          </a:xfrm>
        </p:spPr>
        <p:txBody>
          <a:bodyPr>
            <a:normAutofit/>
          </a:bodyPr>
          <a:lstStyle/>
          <a:p>
            <a:r>
              <a:rPr lang="en-US" altLang="en-US" sz="4000" dirty="0"/>
              <a:t>Adding a Payment – Not Ledyard Accounts</a:t>
            </a:r>
            <a:endParaRPr lang="en-US" sz="4000" dirty="0"/>
          </a:p>
        </p:txBody>
      </p:sp>
      <p:sp>
        <p:nvSpPr>
          <p:cNvPr id="9" name="TextBox 8">
            <a:extLst>
              <a:ext uri="{FF2B5EF4-FFF2-40B4-BE49-F238E27FC236}">
                <a16:creationId xmlns:a16="http://schemas.microsoft.com/office/drawing/2014/main" id="{FF12FC46-F276-F8B1-1FD4-245B70E16F6C}"/>
              </a:ext>
            </a:extLst>
          </p:cNvPr>
          <p:cNvSpPr txBox="1"/>
          <p:nvPr/>
        </p:nvSpPr>
        <p:spPr>
          <a:xfrm>
            <a:off x="288172" y="881213"/>
            <a:ext cx="11615655" cy="2646878"/>
          </a:xfrm>
          <a:prstGeom prst="rect">
            <a:avLst/>
          </a:prstGeom>
          <a:noFill/>
        </p:spPr>
        <p:txBody>
          <a:bodyPr wrap="square" rtlCol="0">
            <a:spAutoFit/>
          </a:bodyPr>
          <a:lstStyle/>
          <a:p>
            <a:pPr marL="285750" indent="-285750">
              <a:buFont typeface="Arial" panose="020B0604020202020204" pitchFamily="34" charset="0"/>
              <a:buChar char="•"/>
            </a:pPr>
            <a:r>
              <a:rPr lang="en-US" sz="1600" dirty="0"/>
              <a:t>You are responsible for adding all dues payments into Quickbase.</a:t>
            </a:r>
          </a:p>
          <a:p>
            <a:pPr marL="285750" indent="-285750">
              <a:buFont typeface="Arial" panose="020B0604020202020204" pitchFamily="34" charset="0"/>
              <a:buChar char="•"/>
            </a:pPr>
            <a:r>
              <a:rPr lang="en-US" sz="1600" dirty="0"/>
              <a:t>Basic instructions:</a:t>
            </a:r>
          </a:p>
          <a:p>
            <a:pPr marL="742950" lvl="1" indent="-285750">
              <a:buFont typeface="Arial" panose="020B0604020202020204" pitchFamily="34" charset="0"/>
              <a:buChar char="•"/>
            </a:pPr>
            <a:r>
              <a:rPr lang="en-US" sz="1400" dirty="0"/>
              <a:t>From the Payments Table:</a:t>
            </a:r>
          </a:p>
          <a:p>
            <a:pPr marL="1200150" lvl="2" indent="-285750">
              <a:buFont typeface="Arial" panose="020B0604020202020204" pitchFamily="34" charset="0"/>
              <a:buChar char="•"/>
            </a:pPr>
            <a:r>
              <a:rPr lang="en-US" sz="1200" dirty="0"/>
              <a:t>Click </a:t>
            </a:r>
            <a:r>
              <a:rPr lang="en-US" sz="1200" dirty="0">
                <a:highlight>
                  <a:srgbClr val="00FF00"/>
                </a:highlight>
              </a:rPr>
              <a:t>+ New Payment</a:t>
            </a:r>
          </a:p>
          <a:p>
            <a:pPr marL="1200150" lvl="2" indent="-285750">
              <a:buFont typeface="Arial" panose="020B0604020202020204" pitchFamily="34" charset="0"/>
              <a:buChar char="•"/>
            </a:pPr>
            <a:r>
              <a:rPr lang="en-US" sz="1200" dirty="0"/>
              <a:t>Enter the Alumni Name (Note: This is a drop-down list, sorted by preferred mail name.  You will only see names of your classmates.</a:t>
            </a:r>
          </a:p>
          <a:p>
            <a:pPr marL="1200150" lvl="2" indent="-285750">
              <a:buFont typeface="Arial" panose="020B0604020202020204" pitchFamily="34" charset="0"/>
              <a:buChar char="•"/>
            </a:pPr>
            <a:r>
              <a:rPr lang="en-US" sz="1200" dirty="0"/>
              <a:t>Enter Amount Paid</a:t>
            </a:r>
          </a:p>
          <a:p>
            <a:pPr marL="1657350" lvl="3" indent="-285750">
              <a:buFont typeface="Arial" panose="020B0604020202020204" pitchFamily="34" charset="0"/>
              <a:buChar char="•"/>
            </a:pPr>
            <a:r>
              <a:rPr lang="en-US" sz="1200" dirty="0"/>
              <a:t>NOTE: Quickbase will allocate all payments as follows: </a:t>
            </a:r>
          </a:p>
          <a:p>
            <a:pPr marL="1657350" lvl="3" indent="-285750">
              <a:buFont typeface="Arial" panose="020B0604020202020204" pitchFamily="34" charset="0"/>
              <a:buChar char="•"/>
            </a:pPr>
            <a:endParaRPr lang="en-US" sz="1200" dirty="0"/>
          </a:p>
          <a:p>
            <a:pPr marL="1657350" lvl="3" indent="-285750">
              <a:buFont typeface="Arial" panose="020B0604020202020204" pitchFamily="34" charset="0"/>
              <a:buChar char="•"/>
            </a:pPr>
            <a:endParaRPr lang="en-US" sz="1200" dirty="0"/>
          </a:p>
          <a:p>
            <a:pPr marL="1657350" lvl="3" indent="-285750">
              <a:buFont typeface="Arial" panose="020B0604020202020204" pitchFamily="34" charset="0"/>
              <a:buChar char="•"/>
            </a:pPr>
            <a:endParaRPr lang="en-US" sz="1200" dirty="0"/>
          </a:p>
          <a:p>
            <a:pPr marL="1657350" lvl="3" indent="-285750">
              <a:buFont typeface="Arial" panose="020B0604020202020204" pitchFamily="34" charset="0"/>
              <a:buChar char="•"/>
            </a:pPr>
            <a:r>
              <a:rPr lang="en-US" sz="1200" dirty="0"/>
              <a:t>If you wish to manually allocate payment other than the default, enter amounts in the </a:t>
            </a:r>
            <a:r>
              <a:rPr lang="en-US" sz="1200" b="1" dirty="0"/>
              <a:t>Dues Amount Override section</a:t>
            </a:r>
            <a:r>
              <a:rPr lang="en-US" sz="1200" dirty="0"/>
              <a:t>.</a:t>
            </a:r>
          </a:p>
          <a:p>
            <a:pPr marL="742950" lvl="1" indent="-285750">
              <a:buFont typeface="Arial" panose="020B0604020202020204" pitchFamily="34" charset="0"/>
              <a:buChar char="•"/>
            </a:pPr>
            <a:r>
              <a:rPr lang="en-US" sz="1200" dirty="0"/>
              <a:t>Adjust Bank Deposit Date and Payment Type if needed</a:t>
            </a:r>
          </a:p>
          <a:p>
            <a:pPr marL="742950" lvl="1" indent="-285750">
              <a:buFont typeface="Arial" panose="020B0604020202020204" pitchFamily="34" charset="0"/>
              <a:buChar char="•"/>
            </a:pPr>
            <a:r>
              <a:rPr lang="en-US" sz="1200" dirty="0"/>
              <a:t>Always </a:t>
            </a:r>
            <a:r>
              <a:rPr lang="en-US" sz="1200" dirty="0">
                <a:highlight>
                  <a:srgbClr val="00FF00"/>
                </a:highlight>
              </a:rPr>
              <a:t>Save &amp; close</a:t>
            </a:r>
          </a:p>
        </p:txBody>
      </p:sp>
      <p:pic>
        <p:nvPicPr>
          <p:cNvPr id="13" name="Picture 12">
            <a:extLst>
              <a:ext uri="{FF2B5EF4-FFF2-40B4-BE49-F238E27FC236}">
                <a16:creationId xmlns:a16="http://schemas.microsoft.com/office/drawing/2014/main" id="{73208E37-CDB8-1AE8-FFF7-6344D86EEF56}"/>
              </a:ext>
            </a:extLst>
          </p:cNvPr>
          <p:cNvPicPr>
            <a:picLocks noChangeAspect="1"/>
          </p:cNvPicPr>
          <p:nvPr/>
        </p:nvPicPr>
        <p:blipFill>
          <a:blip r:embed="rId2"/>
          <a:stretch>
            <a:fillRect/>
          </a:stretch>
        </p:blipFill>
        <p:spPr>
          <a:xfrm>
            <a:off x="4612098" y="3612776"/>
            <a:ext cx="7029585" cy="3017751"/>
          </a:xfrm>
          <a:prstGeom prst="rect">
            <a:avLst/>
          </a:prstGeom>
        </p:spPr>
      </p:pic>
      <p:pic>
        <p:nvPicPr>
          <p:cNvPr id="15" name="Picture 14">
            <a:extLst>
              <a:ext uri="{FF2B5EF4-FFF2-40B4-BE49-F238E27FC236}">
                <a16:creationId xmlns:a16="http://schemas.microsoft.com/office/drawing/2014/main" id="{8EAEBCD4-3C75-2987-3C1D-AC1A43200EAA}"/>
              </a:ext>
            </a:extLst>
          </p:cNvPr>
          <p:cNvPicPr>
            <a:picLocks noChangeAspect="1"/>
          </p:cNvPicPr>
          <p:nvPr/>
        </p:nvPicPr>
        <p:blipFill>
          <a:blip r:embed="rId3"/>
          <a:stretch>
            <a:fillRect/>
          </a:stretch>
        </p:blipFill>
        <p:spPr>
          <a:xfrm>
            <a:off x="407925" y="4576403"/>
            <a:ext cx="4061849" cy="1752680"/>
          </a:xfrm>
          <a:prstGeom prst="rect">
            <a:avLst/>
          </a:prstGeom>
        </p:spPr>
      </p:pic>
      <p:grpSp>
        <p:nvGrpSpPr>
          <p:cNvPr id="3" name="Group 2">
            <a:extLst>
              <a:ext uri="{FF2B5EF4-FFF2-40B4-BE49-F238E27FC236}">
                <a16:creationId xmlns:a16="http://schemas.microsoft.com/office/drawing/2014/main" id="{49475A49-8CB4-9778-7999-5B75D861F615}"/>
              </a:ext>
            </a:extLst>
          </p:cNvPr>
          <p:cNvGrpSpPr/>
          <p:nvPr/>
        </p:nvGrpSpPr>
        <p:grpSpPr>
          <a:xfrm>
            <a:off x="1996771" y="2432612"/>
            <a:ext cx="8916191" cy="379411"/>
            <a:chOff x="1306489" y="2432611"/>
            <a:chExt cx="8916191" cy="379411"/>
          </a:xfrm>
        </p:grpSpPr>
        <p:sp>
          <p:nvSpPr>
            <p:cNvPr id="4" name="Rectangle 3">
              <a:extLst>
                <a:ext uri="{FF2B5EF4-FFF2-40B4-BE49-F238E27FC236}">
                  <a16:creationId xmlns:a16="http://schemas.microsoft.com/office/drawing/2014/main" id="{AE8E3AC4-BE83-5EFF-6592-C54EBADA22F5}"/>
                </a:ext>
              </a:extLst>
            </p:cNvPr>
            <p:cNvSpPr/>
            <p:nvPr/>
          </p:nvSpPr>
          <p:spPr>
            <a:xfrm>
              <a:off x="1306489" y="2432611"/>
              <a:ext cx="1870782" cy="379411"/>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1. Current Year Dues</a:t>
              </a:r>
            </a:p>
          </p:txBody>
        </p:sp>
        <p:sp>
          <p:nvSpPr>
            <p:cNvPr id="6" name="Rectangle 5">
              <a:extLst>
                <a:ext uri="{FF2B5EF4-FFF2-40B4-BE49-F238E27FC236}">
                  <a16:creationId xmlns:a16="http://schemas.microsoft.com/office/drawing/2014/main" id="{71565868-79A6-2DCC-B533-456FF12BA058}"/>
                </a:ext>
              </a:extLst>
            </p:cNvPr>
            <p:cNvSpPr/>
            <p:nvPr/>
          </p:nvSpPr>
          <p:spPr>
            <a:xfrm>
              <a:off x="4829193" y="2432611"/>
              <a:ext cx="1870782" cy="379411"/>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2. Current Year Project(s)</a:t>
              </a:r>
            </a:p>
          </p:txBody>
        </p:sp>
        <p:sp>
          <p:nvSpPr>
            <p:cNvPr id="8" name="Rectangle 7">
              <a:extLst>
                <a:ext uri="{FF2B5EF4-FFF2-40B4-BE49-F238E27FC236}">
                  <a16:creationId xmlns:a16="http://schemas.microsoft.com/office/drawing/2014/main" id="{6B0B4BCD-4914-AC9F-31A7-E39492D099D9}"/>
                </a:ext>
              </a:extLst>
            </p:cNvPr>
            <p:cNvSpPr/>
            <p:nvPr/>
          </p:nvSpPr>
          <p:spPr>
            <a:xfrm>
              <a:off x="8351898" y="2432611"/>
              <a:ext cx="1870782" cy="379411"/>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3. Unallocated (leftover)</a:t>
              </a:r>
            </a:p>
          </p:txBody>
        </p:sp>
        <p:sp>
          <p:nvSpPr>
            <p:cNvPr id="10" name="Arrow: Right 9">
              <a:extLst>
                <a:ext uri="{FF2B5EF4-FFF2-40B4-BE49-F238E27FC236}">
                  <a16:creationId xmlns:a16="http://schemas.microsoft.com/office/drawing/2014/main" id="{2D5B95CA-6D74-E154-1717-E9A443EC3913}"/>
                </a:ext>
              </a:extLst>
            </p:cNvPr>
            <p:cNvSpPr/>
            <p:nvPr/>
          </p:nvSpPr>
          <p:spPr>
            <a:xfrm>
              <a:off x="3290538" y="2472952"/>
              <a:ext cx="1425388" cy="298729"/>
            </a:xfrm>
            <a:prstGeom prst="rightArrow">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Arrow: Right 11">
              <a:extLst>
                <a:ext uri="{FF2B5EF4-FFF2-40B4-BE49-F238E27FC236}">
                  <a16:creationId xmlns:a16="http://schemas.microsoft.com/office/drawing/2014/main" id="{9573DB9C-1AF7-E0A8-8BA3-E84AB81251C2}"/>
                </a:ext>
              </a:extLst>
            </p:cNvPr>
            <p:cNvSpPr/>
            <p:nvPr/>
          </p:nvSpPr>
          <p:spPr>
            <a:xfrm>
              <a:off x="6813242" y="2472952"/>
              <a:ext cx="1425388" cy="298729"/>
            </a:xfrm>
            <a:prstGeom prst="rightArrow">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62971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B33524-1F4E-62E3-C2DB-AB6486015B79}"/>
              </a:ext>
            </a:extLst>
          </p:cNvPr>
          <p:cNvSpPr>
            <a:spLocks noGrp="1"/>
          </p:cNvSpPr>
          <p:nvPr>
            <p:ph idx="1"/>
          </p:nvPr>
        </p:nvSpPr>
        <p:spPr>
          <a:xfrm>
            <a:off x="242047" y="812613"/>
            <a:ext cx="11519647" cy="4351338"/>
          </a:xfrm>
        </p:spPr>
        <p:txBody>
          <a:bodyPr>
            <a:normAutofit fontScale="92500" lnSpcReduction="20000"/>
          </a:bodyPr>
          <a:lstStyle/>
          <a:p>
            <a:pPr marL="0" indent="0" algn="ctr">
              <a:buNone/>
            </a:pPr>
            <a:endParaRPr lang="en-US" dirty="0"/>
          </a:p>
          <a:p>
            <a:pPr marL="0" indent="0" algn="ctr">
              <a:buNone/>
            </a:pPr>
            <a:endParaRPr lang="en-US" dirty="0"/>
          </a:p>
          <a:p>
            <a:pPr marL="0" indent="0" algn="ctr">
              <a:buNone/>
            </a:pPr>
            <a:endParaRPr lang="en-US" dirty="0"/>
          </a:p>
          <a:p>
            <a:pPr marL="0" indent="0" algn="ctr">
              <a:buNone/>
            </a:pPr>
            <a:r>
              <a:rPr lang="en-US" sz="5000" dirty="0"/>
              <a:t>Questions?</a:t>
            </a:r>
          </a:p>
          <a:p>
            <a:pPr marL="0" indent="0" algn="ctr">
              <a:buNone/>
            </a:pPr>
            <a:endParaRPr lang="en-US" sz="5000" dirty="0"/>
          </a:p>
          <a:p>
            <a:pPr marL="0" indent="0" algn="ctr">
              <a:buNone/>
            </a:pPr>
            <a:r>
              <a:rPr lang="en-US" sz="3500" dirty="0">
                <a:hlinkClick r:id="rId2"/>
              </a:rPr>
              <a:t>https://alumni.dartmouth.edu/financial-information-volunteers</a:t>
            </a:r>
            <a:endParaRPr lang="en-US" sz="3500" dirty="0"/>
          </a:p>
          <a:p>
            <a:pPr marL="0" indent="0" algn="ctr">
              <a:buNone/>
            </a:pPr>
            <a:r>
              <a:rPr lang="en-US" sz="5000" dirty="0"/>
              <a:t> </a:t>
            </a:r>
          </a:p>
          <a:p>
            <a:pPr marL="0" indent="0" algn="ctr">
              <a:buNone/>
            </a:pPr>
            <a:r>
              <a:rPr lang="en-US" sz="4300" dirty="0"/>
              <a:t>Volunteer.Engagement@dartmouth.edu</a:t>
            </a:r>
          </a:p>
        </p:txBody>
      </p:sp>
    </p:spTree>
    <p:extLst>
      <p:ext uri="{BB962C8B-B14F-4D97-AF65-F5344CB8AC3E}">
        <p14:creationId xmlns:p14="http://schemas.microsoft.com/office/powerpoint/2010/main" val="4010751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0A9E0C7-BBC2-F783-2841-377D008096F2}"/>
              </a:ext>
            </a:extLst>
          </p:cNvPr>
          <p:cNvSpPr>
            <a:spLocks noGrp="1"/>
          </p:cNvSpPr>
          <p:nvPr>
            <p:ph type="body" sz="half" idx="2"/>
          </p:nvPr>
        </p:nvSpPr>
        <p:spPr>
          <a:xfrm>
            <a:off x="844731" y="272367"/>
            <a:ext cx="6278187" cy="672830"/>
          </a:xfrm>
        </p:spPr>
        <p:txBody>
          <a:bodyPr>
            <a:normAutofit/>
          </a:bodyPr>
          <a:lstStyle/>
          <a:p>
            <a:r>
              <a:rPr lang="en-US" sz="4000" dirty="0">
                <a:latin typeface="+mj-lt"/>
                <a:ea typeface="+mj-ea"/>
                <a:cs typeface="+mj-cs"/>
                <a:hlinkClick r:id="rId2">
                  <a:extLst>
                    <a:ext uri="{A12FA001-AC4F-418D-AE19-62706E023703}">
                      <ahyp:hlinkClr xmlns:ahyp="http://schemas.microsoft.com/office/drawing/2018/hyperlinkcolor" val="tx"/>
                    </a:ext>
                  </a:extLst>
                </a:hlinkClick>
              </a:rPr>
              <a:t>Login</a:t>
            </a:r>
          </a:p>
        </p:txBody>
      </p:sp>
      <p:sp>
        <p:nvSpPr>
          <p:cNvPr id="6" name="Oval 5">
            <a:extLst>
              <a:ext uri="{FF2B5EF4-FFF2-40B4-BE49-F238E27FC236}">
                <a16:creationId xmlns:a16="http://schemas.microsoft.com/office/drawing/2014/main" id="{21F9A321-88E3-1321-837C-37388D43C2E9}"/>
              </a:ext>
            </a:extLst>
          </p:cNvPr>
          <p:cNvSpPr/>
          <p:nvPr/>
        </p:nvSpPr>
        <p:spPr>
          <a:xfrm>
            <a:off x="7122918" y="3638782"/>
            <a:ext cx="2152073" cy="18195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5694292E-AA89-FCCD-45D4-C3E5412A19D9}"/>
              </a:ext>
            </a:extLst>
          </p:cNvPr>
          <p:cNvPicPr>
            <a:picLocks noChangeAspect="1"/>
          </p:cNvPicPr>
          <p:nvPr/>
        </p:nvPicPr>
        <p:blipFill>
          <a:blip r:embed="rId3"/>
          <a:stretch>
            <a:fillRect/>
          </a:stretch>
        </p:blipFill>
        <p:spPr>
          <a:xfrm>
            <a:off x="1102979" y="3096658"/>
            <a:ext cx="9609524" cy="3095238"/>
          </a:xfrm>
          <a:prstGeom prst="rect">
            <a:avLst/>
          </a:prstGeom>
        </p:spPr>
      </p:pic>
      <p:sp>
        <p:nvSpPr>
          <p:cNvPr id="13" name="TextBox 12">
            <a:extLst>
              <a:ext uri="{FF2B5EF4-FFF2-40B4-BE49-F238E27FC236}">
                <a16:creationId xmlns:a16="http://schemas.microsoft.com/office/drawing/2014/main" id="{FDEE742A-54BF-AD8C-335D-C704F83949BF}"/>
              </a:ext>
            </a:extLst>
          </p:cNvPr>
          <p:cNvSpPr txBox="1"/>
          <p:nvPr/>
        </p:nvSpPr>
        <p:spPr>
          <a:xfrm>
            <a:off x="645460" y="1342332"/>
            <a:ext cx="9986682" cy="2031325"/>
          </a:xfrm>
          <a:prstGeom prst="rect">
            <a:avLst/>
          </a:prstGeom>
          <a:noFill/>
        </p:spPr>
        <p:txBody>
          <a:bodyPr wrap="square" rtlCol="0">
            <a:spAutoFit/>
          </a:bodyPr>
          <a:lstStyle/>
          <a:p>
            <a:pPr marL="285750" indent="-285750">
              <a:buFont typeface="Arial" panose="020B0604020202020204" pitchFamily="34" charset="0"/>
              <a:buChar char="•"/>
            </a:pPr>
            <a:r>
              <a:rPr lang="en-US" dirty="0"/>
              <a:t>You should have received an email from notify@quickbase.com inviting you to log into Quickbase.  Click the link and follow the instructions to set up your account.</a:t>
            </a:r>
          </a:p>
          <a:p>
            <a:pPr marL="742950" lvl="1" indent="-285750">
              <a:buFont typeface="Arial" panose="020B0604020202020204" pitchFamily="34" charset="0"/>
              <a:buChar char="•"/>
            </a:pPr>
            <a:r>
              <a:rPr lang="en-US" dirty="0"/>
              <a:t>Didn’t get an invite or link expired?  Contact Volunteer.Engagement@dartmouth.edu</a:t>
            </a:r>
            <a:endParaRPr lang="en-US" dirty="0">
              <a:hlinkClick r:id="rId2">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dirty="0"/>
              <a:t>Once your account is setup, the URL to access Quickbase is https://dartmouthcollege.quickbase.com/</a:t>
            </a:r>
          </a:p>
          <a:p>
            <a:pPr marL="285750" indent="-285750">
              <a:buFont typeface="Arial" panose="020B0604020202020204" pitchFamily="34" charset="0"/>
              <a:buChar char="•"/>
            </a:pPr>
            <a:r>
              <a:rPr lang="en-US" dirty="0"/>
              <a:t>Log in using your email address and password</a:t>
            </a:r>
          </a:p>
          <a:p>
            <a:pPr marL="285750" indent="-285750">
              <a:buFont typeface="Arial" panose="020B0604020202020204" pitchFamily="34" charset="0"/>
              <a:buChar char="•"/>
            </a:pPr>
            <a:r>
              <a:rPr lang="en-US" dirty="0"/>
              <a:t>Click on “Dartmouth Dues Database”</a:t>
            </a:r>
          </a:p>
          <a:p>
            <a:endParaRPr lang="en-US" dirty="0"/>
          </a:p>
        </p:txBody>
      </p:sp>
    </p:spTree>
    <p:extLst>
      <p:ext uri="{BB962C8B-B14F-4D97-AF65-F5344CB8AC3E}">
        <p14:creationId xmlns:p14="http://schemas.microsoft.com/office/powerpoint/2010/main" val="3539100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46867-1472-6239-5D33-DE8D553FE16B}"/>
              </a:ext>
            </a:extLst>
          </p:cNvPr>
          <p:cNvSpPr>
            <a:spLocks noGrp="1"/>
          </p:cNvSpPr>
          <p:nvPr>
            <p:ph type="title"/>
          </p:nvPr>
        </p:nvSpPr>
        <p:spPr>
          <a:xfrm>
            <a:off x="838200" y="70159"/>
            <a:ext cx="10515600" cy="657428"/>
          </a:xfrm>
        </p:spPr>
        <p:txBody>
          <a:bodyPr>
            <a:normAutofit fontScale="90000"/>
          </a:bodyPr>
          <a:lstStyle/>
          <a:p>
            <a:r>
              <a:rPr lang="en-US" dirty="0"/>
              <a:t>Home Page</a:t>
            </a:r>
          </a:p>
        </p:txBody>
      </p:sp>
      <p:sp>
        <p:nvSpPr>
          <p:cNvPr id="11" name="TextBox 10">
            <a:extLst>
              <a:ext uri="{FF2B5EF4-FFF2-40B4-BE49-F238E27FC236}">
                <a16:creationId xmlns:a16="http://schemas.microsoft.com/office/drawing/2014/main" id="{16DF1489-7071-D2A3-D526-808101187BD2}"/>
              </a:ext>
            </a:extLst>
          </p:cNvPr>
          <p:cNvSpPr txBox="1"/>
          <p:nvPr/>
        </p:nvSpPr>
        <p:spPr>
          <a:xfrm>
            <a:off x="689234" y="806247"/>
            <a:ext cx="10664566" cy="2062103"/>
          </a:xfrm>
          <a:prstGeom prst="rect">
            <a:avLst/>
          </a:prstGeom>
          <a:noFill/>
        </p:spPr>
        <p:txBody>
          <a:bodyPr wrap="square" rtlCol="0">
            <a:spAutoFit/>
          </a:bodyPr>
          <a:lstStyle/>
          <a:p>
            <a:pPr marL="285750" indent="-285750">
              <a:buFont typeface="Arial" panose="020B0604020202020204" pitchFamily="34" charset="0"/>
              <a:buChar char="•"/>
            </a:pPr>
            <a:r>
              <a:rPr lang="en-US" sz="1600" b="1" dirty="0"/>
              <a:t>Notifications</a:t>
            </a:r>
            <a:endParaRPr lang="en-US" sz="1600" dirty="0"/>
          </a:p>
          <a:p>
            <a:pPr marL="742950" lvl="1" indent="-285750">
              <a:buFont typeface="Arial" panose="020B0604020202020204" pitchFamily="34" charset="0"/>
              <a:buChar char="•"/>
            </a:pPr>
            <a:r>
              <a:rPr lang="en-US" sz="1600" dirty="0"/>
              <a:t>This will change throughout the year based on important information Alumni Relations needs to share.</a:t>
            </a:r>
          </a:p>
          <a:p>
            <a:pPr marL="742950" lvl="1" indent="-285750">
              <a:buFont typeface="Arial" panose="020B0604020202020204" pitchFamily="34" charset="0"/>
              <a:buChar char="•"/>
            </a:pPr>
            <a:r>
              <a:rPr lang="en-US" sz="1600" dirty="0"/>
              <a:t>When Ledyard payments are posted, it will be noted in this section.</a:t>
            </a:r>
          </a:p>
          <a:p>
            <a:pPr marL="285750" indent="-285750">
              <a:buFont typeface="Arial" panose="020B0604020202020204" pitchFamily="34" charset="0"/>
              <a:buChar char="•"/>
            </a:pPr>
            <a:r>
              <a:rPr lang="en-US" sz="1600" b="1" dirty="0"/>
              <a:t>Welcome to Treasurer Payment Central</a:t>
            </a:r>
          </a:p>
          <a:p>
            <a:pPr marL="742950" lvl="1" indent="-285750">
              <a:buFont typeface="Arial" panose="020B0604020202020204" pitchFamily="34" charset="0"/>
              <a:buChar char="•"/>
            </a:pPr>
            <a:r>
              <a:rPr lang="en-US" sz="1600" dirty="0"/>
              <a:t>Financial Information for Volunteers – This link directs you to resources for class, club, and group financial leaders.</a:t>
            </a:r>
          </a:p>
          <a:p>
            <a:pPr marL="742950" lvl="1" indent="-285750">
              <a:buFont typeface="Arial" panose="020B0604020202020204" pitchFamily="34" charset="0"/>
              <a:buChar char="•"/>
            </a:pPr>
            <a:r>
              <a:rPr lang="en-US" sz="1600" dirty="0"/>
              <a:t>Import from </a:t>
            </a:r>
            <a:r>
              <a:rPr lang="en-US" sz="1600" dirty="0" err="1"/>
              <a:t>Paypal</a:t>
            </a:r>
            <a:r>
              <a:rPr lang="en-US" sz="1600" dirty="0"/>
              <a:t> – Process to import files for your class</a:t>
            </a:r>
          </a:p>
          <a:p>
            <a:pPr marL="285750" indent="-285750">
              <a:buFont typeface="Arial" panose="020B0604020202020204" pitchFamily="34" charset="0"/>
              <a:buChar char="•"/>
            </a:pPr>
            <a:r>
              <a:rPr lang="en-US" sz="1600" b="1" dirty="0"/>
              <a:t>Tables</a:t>
            </a:r>
            <a:r>
              <a:rPr lang="en-US" sz="1600" dirty="0"/>
              <a:t> (on the left side)</a:t>
            </a:r>
          </a:p>
          <a:p>
            <a:pPr marL="742950" lvl="1" indent="-285750">
              <a:buFont typeface="Arial" panose="020B0604020202020204" pitchFamily="34" charset="0"/>
              <a:buChar char="•"/>
            </a:pPr>
            <a:r>
              <a:rPr lang="en-US" sz="1600" dirty="0"/>
              <a:t>Click to navigate to Classes | Alumni | Payments tables</a:t>
            </a:r>
          </a:p>
        </p:txBody>
      </p:sp>
      <p:pic>
        <p:nvPicPr>
          <p:cNvPr id="4" name="Picture 3">
            <a:extLst>
              <a:ext uri="{FF2B5EF4-FFF2-40B4-BE49-F238E27FC236}">
                <a16:creationId xmlns:a16="http://schemas.microsoft.com/office/drawing/2014/main" id="{7F5011A9-B780-DAF2-0790-863E3E2D7902}"/>
              </a:ext>
            </a:extLst>
          </p:cNvPr>
          <p:cNvPicPr>
            <a:picLocks noChangeAspect="1"/>
          </p:cNvPicPr>
          <p:nvPr/>
        </p:nvPicPr>
        <p:blipFill>
          <a:blip r:embed="rId2"/>
          <a:stretch>
            <a:fillRect/>
          </a:stretch>
        </p:blipFill>
        <p:spPr>
          <a:xfrm>
            <a:off x="2116394" y="2848149"/>
            <a:ext cx="7959212" cy="3741294"/>
          </a:xfrm>
          <a:prstGeom prst="rect">
            <a:avLst/>
          </a:prstGeom>
        </p:spPr>
      </p:pic>
    </p:spTree>
    <p:extLst>
      <p:ext uri="{BB962C8B-B14F-4D97-AF65-F5344CB8AC3E}">
        <p14:creationId xmlns:p14="http://schemas.microsoft.com/office/powerpoint/2010/main" val="1575711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DE072-5A16-B7D2-528D-C2AC4F4385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D75F5D-9E2B-C414-3CAB-6BDDE387AD4B}"/>
              </a:ext>
            </a:extLst>
          </p:cNvPr>
          <p:cNvSpPr>
            <a:spLocks noGrp="1"/>
          </p:cNvSpPr>
          <p:nvPr>
            <p:ph type="title"/>
          </p:nvPr>
        </p:nvSpPr>
        <p:spPr>
          <a:xfrm>
            <a:off x="838200" y="70159"/>
            <a:ext cx="10515600" cy="657428"/>
          </a:xfrm>
        </p:spPr>
        <p:txBody>
          <a:bodyPr>
            <a:normAutofit fontScale="90000"/>
          </a:bodyPr>
          <a:lstStyle/>
          <a:p>
            <a:r>
              <a:rPr lang="en-US" dirty="0"/>
              <a:t>Home Page – Payments &amp; Participation</a:t>
            </a:r>
          </a:p>
        </p:txBody>
      </p:sp>
      <p:sp>
        <p:nvSpPr>
          <p:cNvPr id="11" name="TextBox 10">
            <a:extLst>
              <a:ext uri="{FF2B5EF4-FFF2-40B4-BE49-F238E27FC236}">
                <a16:creationId xmlns:a16="http://schemas.microsoft.com/office/drawing/2014/main" id="{C80EC212-644D-6D9D-49BB-D2DF27B82854}"/>
              </a:ext>
            </a:extLst>
          </p:cNvPr>
          <p:cNvSpPr txBox="1"/>
          <p:nvPr/>
        </p:nvSpPr>
        <p:spPr>
          <a:xfrm>
            <a:off x="581078" y="1060273"/>
            <a:ext cx="11060315" cy="1600438"/>
          </a:xfrm>
          <a:prstGeom prst="rect">
            <a:avLst/>
          </a:prstGeom>
          <a:noFill/>
        </p:spPr>
        <p:txBody>
          <a:bodyPr wrap="square" rtlCol="0">
            <a:spAutoFit/>
          </a:bodyPr>
          <a:lstStyle/>
          <a:p>
            <a:pPr marL="285750" indent="-285750">
              <a:buFont typeface="Arial" panose="020B0604020202020204" pitchFamily="34" charset="0"/>
              <a:buChar char="•"/>
            </a:pPr>
            <a:r>
              <a:rPr lang="en-US" b="1" dirty="0"/>
              <a:t>Classes – Total Payments &amp; Participation (Current Year)</a:t>
            </a:r>
          </a:p>
          <a:p>
            <a:pPr marL="742950" lvl="1" indent="-285750">
              <a:buFont typeface="Arial" panose="020B0604020202020204" pitchFamily="34" charset="0"/>
              <a:buChar char="•"/>
            </a:pPr>
            <a:r>
              <a:rPr lang="en-US" sz="1600" dirty="0"/>
              <a:t>This is a snapshot of your classes' participation statistics for the current year.</a:t>
            </a:r>
          </a:p>
          <a:p>
            <a:pPr marL="742950" lvl="1" indent="-285750">
              <a:buFont typeface="Arial" panose="020B0604020202020204" pitchFamily="34" charset="0"/>
              <a:buChar char="•"/>
            </a:pPr>
            <a:r>
              <a:rPr lang="en-US" sz="1600" b="1" dirty="0"/>
              <a:t>Total # of eligible</a:t>
            </a:r>
            <a:r>
              <a:rPr lang="en-US" sz="1600" dirty="0"/>
              <a:t>: This reflects all alumni in your class who are on active mailing list and have not asked to be excluded.  This number is entered at the beginning of the fiscal year and is updated annually.</a:t>
            </a:r>
          </a:p>
          <a:p>
            <a:pPr marL="742950" lvl="1" indent="-285750">
              <a:buFont typeface="Arial" panose="020B0604020202020204" pitchFamily="34" charset="0"/>
              <a:buChar char="•"/>
            </a:pPr>
            <a:r>
              <a:rPr lang="en-US" sz="1600" b="1" dirty="0"/>
              <a:t>Edit Dues Questionnaire</a:t>
            </a:r>
            <a:r>
              <a:rPr lang="en-US" sz="1600" dirty="0"/>
              <a:t>: Click on this link to be taken to the Class page where you can update your class information and dues solicitation information.  (See next page for details)</a:t>
            </a:r>
          </a:p>
        </p:txBody>
      </p:sp>
      <p:pic>
        <p:nvPicPr>
          <p:cNvPr id="4" name="Picture 3">
            <a:extLst>
              <a:ext uri="{FF2B5EF4-FFF2-40B4-BE49-F238E27FC236}">
                <a16:creationId xmlns:a16="http://schemas.microsoft.com/office/drawing/2014/main" id="{0F909791-0067-6D84-0679-D25699ABB3B6}"/>
              </a:ext>
            </a:extLst>
          </p:cNvPr>
          <p:cNvPicPr>
            <a:picLocks noChangeAspect="1"/>
          </p:cNvPicPr>
          <p:nvPr/>
        </p:nvPicPr>
        <p:blipFill>
          <a:blip r:embed="rId2"/>
          <a:stretch>
            <a:fillRect/>
          </a:stretch>
        </p:blipFill>
        <p:spPr>
          <a:xfrm>
            <a:off x="2153264" y="2853313"/>
            <a:ext cx="7885472" cy="3706632"/>
          </a:xfrm>
          <a:prstGeom prst="rect">
            <a:avLst/>
          </a:prstGeom>
        </p:spPr>
      </p:pic>
    </p:spTree>
    <p:extLst>
      <p:ext uri="{BB962C8B-B14F-4D97-AF65-F5344CB8AC3E}">
        <p14:creationId xmlns:p14="http://schemas.microsoft.com/office/powerpoint/2010/main" val="969949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DD6E4-3035-15D3-AD62-E70CD0757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4DFC0D-FD48-7894-DC79-635A3A87E478}"/>
              </a:ext>
            </a:extLst>
          </p:cNvPr>
          <p:cNvSpPr>
            <a:spLocks noGrp="1"/>
          </p:cNvSpPr>
          <p:nvPr>
            <p:ph type="title"/>
          </p:nvPr>
        </p:nvSpPr>
        <p:spPr>
          <a:xfrm>
            <a:off x="524435" y="185832"/>
            <a:ext cx="10515600" cy="755752"/>
          </a:xfrm>
        </p:spPr>
        <p:txBody>
          <a:bodyPr>
            <a:normAutofit/>
          </a:bodyPr>
          <a:lstStyle/>
          <a:p>
            <a:r>
              <a:rPr lang="en-US" altLang="en-US" sz="4000" dirty="0"/>
              <a:t>Edit Dues Questionnaire Link</a:t>
            </a:r>
            <a:endParaRPr lang="en-US" sz="4000" dirty="0"/>
          </a:p>
        </p:txBody>
      </p:sp>
      <p:sp>
        <p:nvSpPr>
          <p:cNvPr id="15" name="TextBox 14">
            <a:extLst>
              <a:ext uri="{FF2B5EF4-FFF2-40B4-BE49-F238E27FC236}">
                <a16:creationId xmlns:a16="http://schemas.microsoft.com/office/drawing/2014/main" id="{2B70D17E-8306-1A13-3D4C-D89B8FFA98AC}"/>
              </a:ext>
            </a:extLst>
          </p:cNvPr>
          <p:cNvSpPr txBox="1"/>
          <p:nvPr/>
        </p:nvSpPr>
        <p:spPr>
          <a:xfrm>
            <a:off x="385482" y="1084120"/>
            <a:ext cx="10968317" cy="2062103"/>
          </a:xfrm>
          <a:prstGeom prst="rect">
            <a:avLst/>
          </a:prstGeom>
          <a:noFill/>
        </p:spPr>
        <p:txBody>
          <a:bodyPr wrap="square">
            <a:spAutoFit/>
          </a:bodyPr>
          <a:lstStyle/>
          <a:p>
            <a:pPr marL="285750" indent="-285750">
              <a:buFont typeface="Arial" panose="020B0604020202020204" pitchFamily="34" charset="0"/>
              <a:buChar char="•"/>
            </a:pPr>
            <a:r>
              <a:rPr lang="en-US" b="1" dirty="0"/>
              <a:t>Last FY and This FY Sections</a:t>
            </a:r>
            <a:r>
              <a:rPr lang="en-US" dirty="0"/>
              <a:t>: View participation rates and summary information</a:t>
            </a:r>
          </a:p>
          <a:p>
            <a:pPr marL="285750" indent="-285750">
              <a:buFont typeface="Arial" panose="020B0604020202020204" pitchFamily="34" charset="0"/>
              <a:buChar char="•"/>
            </a:pPr>
            <a:r>
              <a:rPr lang="en-US" b="1" dirty="0"/>
              <a:t>Treasurer Information</a:t>
            </a:r>
            <a:r>
              <a:rPr lang="en-US" dirty="0"/>
              <a:t> and </a:t>
            </a:r>
            <a:r>
              <a:rPr lang="en-US" b="1" dirty="0"/>
              <a:t>Treasurer Contact Information</a:t>
            </a:r>
            <a:r>
              <a:rPr lang="en-US" dirty="0"/>
              <a:t>: View and update for your class</a:t>
            </a:r>
          </a:p>
          <a:p>
            <a:pPr marL="285750" indent="-285750">
              <a:buFont typeface="Arial" panose="020B0604020202020204" pitchFamily="34" charset="0"/>
              <a:buChar char="•"/>
            </a:pPr>
            <a:r>
              <a:rPr lang="en-US" b="1" dirty="0"/>
              <a:t>PayPal Information</a:t>
            </a:r>
            <a:r>
              <a:rPr lang="en-US" dirty="0"/>
              <a:t>: View and update for your class</a:t>
            </a:r>
          </a:p>
          <a:p>
            <a:pPr marL="285750" indent="-285750">
              <a:buFont typeface="Arial" panose="020B0604020202020204" pitchFamily="34" charset="0"/>
              <a:buChar char="•"/>
            </a:pPr>
            <a:r>
              <a:rPr lang="en-US" b="1" dirty="0"/>
              <a:t>Questionnaire (Dues and Project Amounts)</a:t>
            </a:r>
            <a:r>
              <a:rPr lang="en-US" dirty="0"/>
              <a:t>: Enter amounts you will be soliciting for dues and project(s) this FY</a:t>
            </a:r>
          </a:p>
          <a:p>
            <a:pPr marL="285750" indent="-285750">
              <a:buFont typeface="Arial" panose="020B0604020202020204" pitchFamily="34" charset="0"/>
              <a:buChar char="•"/>
            </a:pPr>
            <a:r>
              <a:rPr lang="en-US" b="1" dirty="0"/>
              <a:t>Mailings</a:t>
            </a:r>
            <a:r>
              <a:rPr lang="en-US" dirty="0"/>
              <a:t>: Selection for which paper dues mailings you wish to send</a:t>
            </a:r>
          </a:p>
          <a:p>
            <a:pPr marL="285750" indent="-285750">
              <a:buFont typeface="Arial" panose="020B0604020202020204" pitchFamily="34" charset="0"/>
              <a:buChar char="•"/>
            </a:pPr>
            <a:r>
              <a:rPr lang="en-US" dirty="0"/>
              <a:t>Always </a:t>
            </a:r>
            <a:r>
              <a:rPr lang="en-US" dirty="0">
                <a:highlight>
                  <a:srgbClr val="00FF00"/>
                </a:highlight>
              </a:rPr>
              <a:t>Save &amp; close </a:t>
            </a:r>
            <a:r>
              <a:rPr lang="en-US" dirty="0"/>
              <a:t>after any changes</a:t>
            </a:r>
          </a:p>
          <a:p>
            <a:pPr marL="742950" lvl="1" indent="-285750">
              <a:buFont typeface="Arial" panose="020B0604020202020204" pitchFamily="34" charset="0"/>
              <a:buChar char="•"/>
            </a:pPr>
            <a:endParaRPr lang="en-US" sz="2000" dirty="0"/>
          </a:p>
        </p:txBody>
      </p:sp>
      <p:pic>
        <p:nvPicPr>
          <p:cNvPr id="17" name="Picture 16">
            <a:extLst>
              <a:ext uri="{FF2B5EF4-FFF2-40B4-BE49-F238E27FC236}">
                <a16:creationId xmlns:a16="http://schemas.microsoft.com/office/drawing/2014/main" id="{2071A239-23A8-D85C-FADF-E6CBBF484683}"/>
              </a:ext>
            </a:extLst>
          </p:cNvPr>
          <p:cNvPicPr>
            <a:picLocks noChangeAspect="1"/>
          </p:cNvPicPr>
          <p:nvPr/>
        </p:nvPicPr>
        <p:blipFill>
          <a:blip r:embed="rId2"/>
          <a:stretch>
            <a:fillRect/>
          </a:stretch>
        </p:blipFill>
        <p:spPr>
          <a:xfrm>
            <a:off x="385482" y="3011761"/>
            <a:ext cx="11421035" cy="3086951"/>
          </a:xfrm>
          <a:prstGeom prst="rect">
            <a:avLst/>
          </a:prstGeom>
        </p:spPr>
      </p:pic>
    </p:spTree>
    <p:extLst>
      <p:ext uri="{BB962C8B-B14F-4D97-AF65-F5344CB8AC3E}">
        <p14:creationId xmlns:p14="http://schemas.microsoft.com/office/powerpoint/2010/main" val="2811311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13370-761F-DEFC-5E80-2D2F318E5845}"/>
              </a:ext>
            </a:extLst>
          </p:cNvPr>
          <p:cNvSpPr>
            <a:spLocks noGrp="1"/>
          </p:cNvSpPr>
          <p:nvPr>
            <p:ph type="title"/>
          </p:nvPr>
        </p:nvSpPr>
        <p:spPr>
          <a:xfrm>
            <a:off x="612058" y="210650"/>
            <a:ext cx="10515600" cy="937653"/>
          </a:xfrm>
        </p:spPr>
        <p:txBody>
          <a:bodyPr>
            <a:normAutofit/>
          </a:bodyPr>
          <a:lstStyle/>
          <a:p>
            <a:r>
              <a:rPr lang="en-US" altLang="en-US" sz="4000" dirty="0"/>
              <a:t>Tables: Classes, Alumni, and Payments</a:t>
            </a:r>
            <a:endParaRPr lang="en-US" sz="4000" dirty="0"/>
          </a:p>
        </p:txBody>
      </p:sp>
      <p:sp>
        <p:nvSpPr>
          <p:cNvPr id="17" name="TextBox 16">
            <a:extLst>
              <a:ext uri="{FF2B5EF4-FFF2-40B4-BE49-F238E27FC236}">
                <a16:creationId xmlns:a16="http://schemas.microsoft.com/office/drawing/2014/main" id="{0619FC48-C7ED-4AF8-6FBB-5C62F61D4F86}"/>
              </a:ext>
            </a:extLst>
          </p:cNvPr>
          <p:cNvSpPr txBox="1"/>
          <p:nvPr/>
        </p:nvSpPr>
        <p:spPr>
          <a:xfrm>
            <a:off x="5809129" y="1148303"/>
            <a:ext cx="6057603" cy="2462213"/>
          </a:xfrm>
          <a:prstGeom prst="rect">
            <a:avLst/>
          </a:prstGeom>
          <a:noFill/>
        </p:spPr>
        <p:txBody>
          <a:bodyPr wrap="square" rtlCol="0">
            <a:spAutoFit/>
          </a:bodyPr>
          <a:lstStyle/>
          <a:p>
            <a:pPr marL="285750" indent="-285750">
              <a:buFont typeface="Arial" panose="020B0604020202020204" pitchFamily="34" charset="0"/>
              <a:buChar char="•"/>
            </a:pPr>
            <a:r>
              <a:rPr lang="en-US" dirty="0"/>
              <a:t>Each of the Table Links will bring you to a landing page where you can run a quick search based on available fields.</a:t>
            </a:r>
          </a:p>
          <a:p>
            <a:pPr marL="285750" indent="-285750">
              <a:buFont typeface="Arial" panose="020B0604020202020204" pitchFamily="34" charset="0"/>
              <a:buChar char="•"/>
            </a:pPr>
            <a:r>
              <a:rPr lang="en-US" dirty="0"/>
              <a:t>Click on the </a:t>
            </a:r>
            <a:r>
              <a:rPr lang="en-US" dirty="0">
                <a:highlight>
                  <a:srgbClr val="00FFFF"/>
                </a:highlight>
              </a:rPr>
              <a:t>Reports</a:t>
            </a:r>
            <a:r>
              <a:rPr lang="en-US" dirty="0"/>
              <a:t> link to access reports on each table.</a:t>
            </a:r>
          </a:p>
          <a:p>
            <a:pPr marL="285750" indent="-285750">
              <a:buFont typeface="Arial" panose="020B0604020202020204" pitchFamily="34" charset="0"/>
              <a:buChar char="•"/>
            </a:pPr>
            <a:r>
              <a:rPr lang="en-US" dirty="0"/>
              <a:t>Reports are saved in three categories:</a:t>
            </a:r>
          </a:p>
          <a:p>
            <a:pPr marL="742950" lvl="1" indent="-285750">
              <a:buFont typeface="Arial" panose="020B0604020202020204" pitchFamily="34" charset="0"/>
              <a:buChar char="•"/>
            </a:pPr>
            <a:r>
              <a:rPr lang="en-US" sz="1600" b="1" dirty="0" err="1"/>
              <a:t>Recents</a:t>
            </a:r>
            <a:r>
              <a:rPr lang="en-US" sz="1600" dirty="0"/>
              <a:t> – the most recent reports you have accessed</a:t>
            </a:r>
          </a:p>
          <a:p>
            <a:pPr marL="742950" lvl="1" indent="-285750">
              <a:buFont typeface="Arial" panose="020B0604020202020204" pitchFamily="34" charset="0"/>
              <a:buChar char="•"/>
            </a:pPr>
            <a:r>
              <a:rPr lang="en-US" sz="1600" b="1" dirty="0"/>
              <a:t>Personal reports </a:t>
            </a:r>
            <a:r>
              <a:rPr lang="en-US" sz="1600" dirty="0"/>
              <a:t>– reports you have created</a:t>
            </a:r>
          </a:p>
          <a:p>
            <a:pPr marL="742950" lvl="1" indent="-285750">
              <a:buFont typeface="Arial" panose="020B0604020202020204" pitchFamily="34" charset="0"/>
              <a:buChar char="•"/>
            </a:pPr>
            <a:r>
              <a:rPr lang="en-US" sz="1600" b="1" dirty="0"/>
              <a:t>Shared reports </a:t>
            </a:r>
            <a:r>
              <a:rPr lang="en-US" sz="1600" dirty="0"/>
              <a:t>– reports created by the Alumni Relations team.  </a:t>
            </a:r>
          </a:p>
          <a:p>
            <a:endParaRPr lang="en-US" dirty="0"/>
          </a:p>
        </p:txBody>
      </p:sp>
      <p:pic>
        <p:nvPicPr>
          <p:cNvPr id="6" name="Picture 5">
            <a:extLst>
              <a:ext uri="{FF2B5EF4-FFF2-40B4-BE49-F238E27FC236}">
                <a16:creationId xmlns:a16="http://schemas.microsoft.com/office/drawing/2014/main" id="{CCD48CBF-FD1B-E87D-0CD1-AB24C763B6C7}"/>
              </a:ext>
            </a:extLst>
          </p:cNvPr>
          <p:cNvPicPr>
            <a:picLocks noChangeAspect="1"/>
          </p:cNvPicPr>
          <p:nvPr/>
        </p:nvPicPr>
        <p:blipFill>
          <a:blip r:embed="rId2"/>
          <a:stretch>
            <a:fillRect/>
          </a:stretch>
        </p:blipFill>
        <p:spPr>
          <a:xfrm>
            <a:off x="3933399" y="3667408"/>
            <a:ext cx="7933333" cy="3142857"/>
          </a:xfrm>
          <a:prstGeom prst="rect">
            <a:avLst/>
          </a:prstGeom>
        </p:spPr>
      </p:pic>
      <p:pic>
        <p:nvPicPr>
          <p:cNvPr id="8" name="Picture 7">
            <a:extLst>
              <a:ext uri="{FF2B5EF4-FFF2-40B4-BE49-F238E27FC236}">
                <a16:creationId xmlns:a16="http://schemas.microsoft.com/office/drawing/2014/main" id="{E9CFDE94-198A-8E47-D00F-1D7F21D33674}"/>
              </a:ext>
            </a:extLst>
          </p:cNvPr>
          <p:cNvPicPr>
            <a:picLocks noChangeAspect="1"/>
          </p:cNvPicPr>
          <p:nvPr/>
        </p:nvPicPr>
        <p:blipFill>
          <a:blip r:embed="rId3"/>
          <a:stretch>
            <a:fillRect/>
          </a:stretch>
        </p:blipFill>
        <p:spPr>
          <a:xfrm>
            <a:off x="325268" y="1148303"/>
            <a:ext cx="5320164" cy="2804689"/>
          </a:xfrm>
          <a:prstGeom prst="rect">
            <a:avLst/>
          </a:prstGeom>
        </p:spPr>
      </p:pic>
    </p:spTree>
    <p:extLst>
      <p:ext uri="{BB962C8B-B14F-4D97-AF65-F5344CB8AC3E}">
        <p14:creationId xmlns:p14="http://schemas.microsoft.com/office/powerpoint/2010/main" val="138292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CA61F-A717-71AF-6B68-9BA807F8E445}"/>
              </a:ext>
            </a:extLst>
          </p:cNvPr>
          <p:cNvSpPr>
            <a:spLocks noGrp="1"/>
          </p:cNvSpPr>
          <p:nvPr>
            <p:ph type="title"/>
          </p:nvPr>
        </p:nvSpPr>
        <p:spPr>
          <a:xfrm>
            <a:off x="515874" y="72805"/>
            <a:ext cx="6028362" cy="954108"/>
          </a:xfrm>
        </p:spPr>
        <p:txBody>
          <a:bodyPr>
            <a:normAutofit/>
          </a:bodyPr>
          <a:lstStyle/>
          <a:p>
            <a:r>
              <a:rPr lang="en-US" altLang="en-US" sz="4000" dirty="0"/>
              <a:t>Creating Reports</a:t>
            </a:r>
            <a:endParaRPr lang="en-US" sz="4000" dirty="0"/>
          </a:p>
        </p:txBody>
      </p:sp>
      <p:pic>
        <p:nvPicPr>
          <p:cNvPr id="13" name="Picture 12">
            <a:extLst>
              <a:ext uri="{FF2B5EF4-FFF2-40B4-BE49-F238E27FC236}">
                <a16:creationId xmlns:a16="http://schemas.microsoft.com/office/drawing/2014/main" id="{892664F4-62EF-D89A-BC9D-22E462B1039C}"/>
              </a:ext>
            </a:extLst>
          </p:cNvPr>
          <p:cNvPicPr>
            <a:picLocks noChangeAspect="1"/>
          </p:cNvPicPr>
          <p:nvPr/>
        </p:nvPicPr>
        <p:blipFill>
          <a:blip r:embed="rId2"/>
          <a:stretch>
            <a:fillRect/>
          </a:stretch>
        </p:blipFill>
        <p:spPr>
          <a:xfrm>
            <a:off x="8597153" y="328727"/>
            <a:ext cx="3231776" cy="2633299"/>
          </a:xfrm>
          <a:prstGeom prst="rect">
            <a:avLst/>
          </a:prstGeom>
        </p:spPr>
      </p:pic>
      <p:pic>
        <p:nvPicPr>
          <p:cNvPr id="15" name="Picture 14">
            <a:extLst>
              <a:ext uri="{FF2B5EF4-FFF2-40B4-BE49-F238E27FC236}">
                <a16:creationId xmlns:a16="http://schemas.microsoft.com/office/drawing/2014/main" id="{7715C069-615D-A3CD-CBCD-805F8E001355}"/>
              </a:ext>
            </a:extLst>
          </p:cNvPr>
          <p:cNvPicPr>
            <a:picLocks noChangeAspect="1"/>
          </p:cNvPicPr>
          <p:nvPr/>
        </p:nvPicPr>
        <p:blipFill>
          <a:blip r:embed="rId3"/>
          <a:stretch>
            <a:fillRect/>
          </a:stretch>
        </p:blipFill>
        <p:spPr>
          <a:xfrm>
            <a:off x="2447365" y="3554126"/>
            <a:ext cx="7754470" cy="3132431"/>
          </a:xfrm>
          <a:prstGeom prst="rect">
            <a:avLst/>
          </a:prstGeom>
        </p:spPr>
      </p:pic>
      <p:sp>
        <p:nvSpPr>
          <p:cNvPr id="17" name="TextBox 16">
            <a:extLst>
              <a:ext uri="{FF2B5EF4-FFF2-40B4-BE49-F238E27FC236}">
                <a16:creationId xmlns:a16="http://schemas.microsoft.com/office/drawing/2014/main" id="{39D20390-884C-6046-F657-0E64C55D141D}"/>
              </a:ext>
            </a:extLst>
          </p:cNvPr>
          <p:cNvSpPr txBox="1"/>
          <p:nvPr/>
        </p:nvSpPr>
        <p:spPr>
          <a:xfrm>
            <a:off x="363071" y="1026913"/>
            <a:ext cx="7934275" cy="2400657"/>
          </a:xfrm>
          <a:prstGeom prst="rect">
            <a:avLst/>
          </a:prstGeom>
          <a:noFill/>
        </p:spPr>
        <p:txBody>
          <a:bodyPr wrap="square" rtlCol="0">
            <a:spAutoFit/>
          </a:bodyPr>
          <a:lstStyle/>
          <a:p>
            <a:pPr marL="285750" indent="-285750">
              <a:buFont typeface="Arial" panose="020B0604020202020204" pitchFamily="34" charset="0"/>
              <a:buChar char="•"/>
            </a:pPr>
            <a:r>
              <a:rPr lang="en-US" sz="2000" dirty="0"/>
              <a:t>You may at times wish to create your own report (e.g. you may want to see only surviving spouses, or only people who pay with PayPal, </a:t>
            </a:r>
            <a:r>
              <a:rPr lang="en-US" sz="2000" dirty="0" err="1"/>
              <a:t>etc</a:t>
            </a:r>
            <a:r>
              <a:rPr lang="en-US" sz="2000" dirty="0"/>
              <a:t>).</a:t>
            </a:r>
          </a:p>
          <a:p>
            <a:pPr marL="742950" lvl="1" indent="-285750">
              <a:buFont typeface="Arial" panose="020B0604020202020204" pitchFamily="34" charset="0"/>
              <a:buChar char="•"/>
            </a:pPr>
            <a:r>
              <a:rPr lang="en-US" dirty="0"/>
              <a:t>When you create a new report, the first step is to choose a style,  the most typical being Table.</a:t>
            </a:r>
          </a:p>
          <a:p>
            <a:pPr marL="742950" lvl="1" indent="-285750">
              <a:buFont typeface="Arial" panose="020B0604020202020204" pitchFamily="34" charset="0"/>
              <a:buChar char="•"/>
            </a:pPr>
            <a:r>
              <a:rPr lang="en-US" dirty="0"/>
              <a:t>The report setup menu takes you through the various steps for filtering, sorting, and display options.</a:t>
            </a:r>
          </a:p>
          <a:p>
            <a:pPr marL="742950" lvl="1" indent="-285750">
              <a:buFont typeface="Arial" panose="020B0604020202020204" pitchFamily="34" charset="0"/>
              <a:buChar char="•"/>
            </a:pPr>
            <a:r>
              <a:rPr lang="en-US" dirty="0"/>
              <a:t>A report you create will, by default be saved in your Personal Reports.</a:t>
            </a:r>
          </a:p>
          <a:p>
            <a:endParaRPr lang="en-US" sz="2000" dirty="0"/>
          </a:p>
        </p:txBody>
      </p:sp>
    </p:spTree>
    <p:extLst>
      <p:ext uri="{BB962C8B-B14F-4D97-AF65-F5344CB8AC3E}">
        <p14:creationId xmlns:p14="http://schemas.microsoft.com/office/powerpoint/2010/main" val="346556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B5659-28BB-05EE-4767-A2BA821066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0E5D83-1817-7CD7-0B7C-CCBC05DE2A28}"/>
              </a:ext>
            </a:extLst>
          </p:cNvPr>
          <p:cNvSpPr>
            <a:spLocks noGrp="1"/>
          </p:cNvSpPr>
          <p:nvPr>
            <p:ph type="title"/>
          </p:nvPr>
        </p:nvSpPr>
        <p:spPr>
          <a:xfrm>
            <a:off x="452718" y="248584"/>
            <a:ext cx="10515600" cy="954108"/>
          </a:xfrm>
        </p:spPr>
        <p:txBody>
          <a:bodyPr>
            <a:normAutofit/>
          </a:bodyPr>
          <a:lstStyle/>
          <a:p>
            <a:r>
              <a:rPr lang="en-US" altLang="en-US" sz="4000" dirty="0"/>
              <a:t>Reports – Downloading &amp; Customizing</a:t>
            </a:r>
            <a:endParaRPr lang="en-US" sz="4000" dirty="0"/>
          </a:p>
        </p:txBody>
      </p:sp>
      <p:pic>
        <p:nvPicPr>
          <p:cNvPr id="11" name="Picture 10">
            <a:extLst>
              <a:ext uri="{FF2B5EF4-FFF2-40B4-BE49-F238E27FC236}">
                <a16:creationId xmlns:a16="http://schemas.microsoft.com/office/drawing/2014/main" id="{C4E27049-81AC-620C-7BDB-C4F47A4822E4}"/>
              </a:ext>
            </a:extLst>
          </p:cNvPr>
          <p:cNvPicPr>
            <a:picLocks noChangeAspect="1"/>
          </p:cNvPicPr>
          <p:nvPr/>
        </p:nvPicPr>
        <p:blipFill>
          <a:blip r:embed="rId2"/>
          <a:stretch>
            <a:fillRect/>
          </a:stretch>
        </p:blipFill>
        <p:spPr>
          <a:xfrm>
            <a:off x="377974" y="3608543"/>
            <a:ext cx="11436052" cy="2457960"/>
          </a:xfrm>
          <a:prstGeom prst="rect">
            <a:avLst/>
          </a:prstGeom>
        </p:spPr>
      </p:pic>
      <p:sp>
        <p:nvSpPr>
          <p:cNvPr id="4" name="TextBox 3">
            <a:extLst>
              <a:ext uri="{FF2B5EF4-FFF2-40B4-BE49-F238E27FC236}">
                <a16:creationId xmlns:a16="http://schemas.microsoft.com/office/drawing/2014/main" id="{6D452D37-0681-A551-C142-A61A27C3E9D6}"/>
              </a:ext>
            </a:extLst>
          </p:cNvPr>
          <p:cNvSpPr txBox="1"/>
          <p:nvPr/>
        </p:nvSpPr>
        <p:spPr>
          <a:xfrm>
            <a:off x="945267" y="1462669"/>
            <a:ext cx="9122098" cy="1323439"/>
          </a:xfrm>
          <a:prstGeom prst="rect">
            <a:avLst/>
          </a:prstGeom>
          <a:noFill/>
        </p:spPr>
        <p:txBody>
          <a:bodyPr wrap="square" rtlCol="0">
            <a:spAutoFit/>
          </a:bodyPr>
          <a:lstStyle/>
          <a:p>
            <a:pPr marL="285750" indent="-285750">
              <a:buFont typeface="Arial" panose="020B0604020202020204" pitchFamily="34" charset="0"/>
              <a:buChar char="•"/>
            </a:pPr>
            <a:r>
              <a:rPr lang="en-US" sz="2000" dirty="0"/>
              <a:t>When you are in a report, you can easily download.  It will download in a .csv file format which can be opened in MS Excel or Google Sheets.</a:t>
            </a:r>
          </a:p>
          <a:p>
            <a:pPr marL="285750" indent="-285750">
              <a:buFont typeface="Arial" panose="020B0604020202020204" pitchFamily="34" charset="0"/>
              <a:buChar char="•"/>
            </a:pPr>
            <a:r>
              <a:rPr lang="en-US" sz="2000" dirty="0"/>
              <a:t>You can also edit or customize a report to update things like display fields or filters.</a:t>
            </a:r>
          </a:p>
          <a:p>
            <a:endParaRPr lang="en-US" sz="2000" dirty="0"/>
          </a:p>
        </p:txBody>
      </p:sp>
    </p:spTree>
    <p:extLst>
      <p:ext uri="{BB962C8B-B14F-4D97-AF65-F5344CB8AC3E}">
        <p14:creationId xmlns:p14="http://schemas.microsoft.com/office/powerpoint/2010/main" val="1848643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E4E9C-9FB9-45DA-5F54-5ACE1E94A5EB}"/>
              </a:ext>
            </a:extLst>
          </p:cNvPr>
          <p:cNvSpPr>
            <a:spLocks noGrp="1"/>
          </p:cNvSpPr>
          <p:nvPr>
            <p:ph type="title"/>
          </p:nvPr>
        </p:nvSpPr>
        <p:spPr>
          <a:xfrm>
            <a:off x="505030" y="70157"/>
            <a:ext cx="9365111" cy="757681"/>
          </a:xfrm>
        </p:spPr>
        <p:txBody>
          <a:bodyPr>
            <a:normAutofit/>
          </a:bodyPr>
          <a:lstStyle/>
          <a:p>
            <a:r>
              <a:rPr lang="en-US" altLang="en-US" sz="4000" dirty="0"/>
              <a:t>Adding a Payment – Classes Using Ledyard</a:t>
            </a:r>
            <a:endParaRPr lang="en-US" sz="4000" dirty="0"/>
          </a:p>
        </p:txBody>
      </p:sp>
      <p:sp>
        <p:nvSpPr>
          <p:cNvPr id="9" name="TextBox 8">
            <a:extLst>
              <a:ext uri="{FF2B5EF4-FFF2-40B4-BE49-F238E27FC236}">
                <a16:creationId xmlns:a16="http://schemas.microsoft.com/office/drawing/2014/main" id="{0C02AD39-1567-AC9A-3707-5B06C30A0925}"/>
              </a:ext>
            </a:extLst>
          </p:cNvPr>
          <p:cNvSpPr txBox="1"/>
          <p:nvPr/>
        </p:nvSpPr>
        <p:spPr>
          <a:xfrm>
            <a:off x="288172" y="1060507"/>
            <a:ext cx="11615655" cy="2308324"/>
          </a:xfrm>
          <a:prstGeom prst="rect">
            <a:avLst/>
          </a:prstGeom>
          <a:noFill/>
        </p:spPr>
        <p:txBody>
          <a:bodyPr wrap="square" rtlCol="0">
            <a:spAutoFit/>
          </a:bodyPr>
          <a:lstStyle/>
          <a:p>
            <a:pPr marL="285750" indent="-285750">
              <a:buFont typeface="Arial" panose="020B0604020202020204" pitchFamily="34" charset="0"/>
              <a:buChar char="•"/>
            </a:pPr>
            <a:r>
              <a:rPr lang="en-US" sz="1600" dirty="0"/>
              <a:t>If you are using a Ledyard Bank Account, the Alumni Relations office will post payments in Quickbase for you.  </a:t>
            </a:r>
          </a:p>
          <a:p>
            <a:pPr marL="742950" lvl="1" indent="-285750">
              <a:buFont typeface="Arial" panose="020B0604020202020204" pitchFamily="34" charset="0"/>
              <a:buChar char="•"/>
            </a:pPr>
            <a:r>
              <a:rPr lang="en-US" sz="1600" dirty="0"/>
              <a:t>Currently payments are posted monthly, we hope to shift to weekly once the Lighthouse service is working.</a:t>
            </a:r>
          </a:p>
          <a:p>
            <a:pPr marL="285750" indent="-285750">
              <a:buFont typeface="Arial" panose="020B0604020202020204" pitchFamily="34" charset="0"/>
              <a:buChar char="•"/>
            </a:pPr>
            <a:r>
              <a:rPr lang="en-US" sz="1600" dirty="0"/>
              <a:t>You may need to review or adjust payments to ensure they are allocated as the alum intended.  The easiest way to do this is by running a report!</a:t>
            </a:r>
          </a:p>
          <a:p>
            <a:pPr marL="285750" indent="-285750">
              <a:buFont typeface="Arial" panose="020B0604020202020204" pitchFamily="34" charset="0"/>
              <a:buChar char="•"/>
            </a:pPr>
            <a:r>
              <a:rPr lang="en-US" sz="1600" dirty="0"/>
              <a:t>From the Payments Table you can use the Shared Report </a:t>
            </a:r>
            <a:r>
              <a:rPr lang="en-US" sz="1600" b="1" dirty="0"/>
              <a:t>Payments w/Bank Deposit Date in XXXXX </a:t>
            </a:r>
            <a:r>
              <a:rPr lang="en-US" sz="1600" dirty="0"/>
              <a:t>(Last Week, Past 30 Days, Previous Month are all saved reports)</a:t>
            </a:r>
          </a:p>
          <a:p>
            <a:pPr marL="742950" lvl="1" indent="-285750">
              <a:buFont typeface="Arial" panose="020B0604020202020204" pitchFamily="34" charset="0"/>
              <a:buChar char="•"/>
            </a:pPr>
            <a:r>
              <a:rPr lang="en-US" sz="1600" dirty="0"/>
              <a:t>Each of these reports will show you a list of your classes' payments during that period, along with how that payment was allocated.</a:t>
            </a:r>
          </a:p>
          <a:p>
            <a:pPr marL="742950" lvl="1" indent="-285750">
              <a:buFont typeface="Arial" panose="020B0604020202020204" pitchFamily="34" charset="0"/>
              <a:buChar char="•"/>
            </a:pPr>
            <a:r>
              <a:rPr lang="en-US" sz="1600" dirty="0"/>
              <a:t>(NOTE: Want to see a different field like a phone number?  Customize the report to add the desired field!)</a:t>
            </a:r>
          </a:p>
        </p:txBody>
      </p:sp>
      <p:pic>
        <p:nvPicPr>
          <p:cNvPr id="5" name="Picture 4">
            <a:extLst>
              <a:ext uri="{FF2B5EF4-FFF2-40B4-BE49-F238E27FC236}">
                <a16:creationId xmlns:a16="http://schemas.microsoft.com/office/drawing/2014/main" id="{9B154925-C94B-4CF6-1555-95FC972819CA}"/>
              </a:ext>
            </a:extLst>
          </p:cNvPr>
          <p:cNvPicPr>
            <a:picLocks noChangeAspect="1"/>
          </p:cNvPicPr>
          <p:nvPr/>
        </p:nvPicPr>
        <p:blipFill>
          <a:blip r:embed="rId2"/>
          <a:stretch>
            <a:fillRect/>
          </a:stretch>
        </p:blipFill>
        <p:spPr>
          <a:xfrm>
            <a:off x="3213009" y="4442824"/>
            <a:ext cx="8533501" cy="2014777"/>
          </a:xfrm>
          <a:prstGeom prst="rect">
            <a:avLst/>
          </a:prstGeom>
        </p:spPr>
      </p:pic>
      <p:pic>
        <p:nvPicPr>
          <p:cNvPr id="4" name="Picture 3">
            <a:extLst>
              <a:ext uri="{FF2B5EF4-FFF2-40B4-BE49-F238E27FC236}">
                <a16:creationId xmlns:a16="http://schemas.microsoft.com/office/drawing/2014/main" id="{FA8D370A-01CA-BB86-57E4-E4772464FC1A}"/>
              </a:ext>
            </a:extLst>
          </p:cNvPr>
          <p:cNvPicPr>
            <a:picLocks noChangeAspect="1"/>
          </p:cNvPicPr>
          <p:nvPr/>
        </p:nvPicPr>
        <p:blipFill>
          <a:blip r:embed="rId3"/>
          <a:stretch>
            <a:fillRect/>
          </a:stretch>
        </p:blipFill>
        <p:spPr>
          <a:xfrm>
            <a:off x="288172" y="3368831"/>
            <a:ext cx="4018357" cy="2408004"/>
          </a:xfrm>
          <a:prstGeom prst="rect">
            <a:avLst/>
          </a:prstGeom>
        </p:spPr>
      </p:pic>
    </p:spTree>
    <p:extLst>
      <p:ext uri="{BB962C8B-B14F-4D97-AF65-F5344CB8AC3E}">
        <p14:creationId xmlns:p14="http://schemas.microsoft.com/office/powerpoint/2010/main" val="10463333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ateCreated xmlns="dbe9a52e-71c4-4897-84cd-9b5425dd70bc" xsi:nil="true"/>
    <TaxCatchAll xmlns="b97e9c4a-39d3-49f8-86bc-96672f8bc048" xsi:nil="true"/>
    <DocumentType xmlns="dbe9a52e-71c4-4897-84cd-9b5425dd70bc" xsi:nil="true"/>
    <lcf76f155ced4ddcb4097134ff3c332f xmlns="dbe9a52e-71c4-4897-84cd-9b5425dd70b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1E5D0597C425743A1AD5ED729A96B9D" ma:contentTypeVersion="20" ma:contentTypeDescription="Create a new document." ma:contentTypeScope="" ma:versionID="27b87fef89abc0d4894e1c4bee2daeb0">
  <xsd:schema xmlns:xsd="http://www.w3.org/2001/XMLSchema" xmlns:xs="http://www.w3.org/2001/XMLSchema" xmlns:p="http://schemas.microsoft.com/office/2006/metadata/properties" xmlns:ns2="dbe9a52e-71c4-4897-84cd-9b5425dd70bc" xmlns:ns3="b97e9c4a-39d3-49f8-86bc-96672f8bc048" targetNamespace="http://schemas.microsoft.com/office/2006/metadata/properties" ma:root="true" ma:fieldsID="c921773ba38eae82db4b6b0b4d82f44e" ns2:_="" ns3:_="">
    <xsd:import namespace="dbe9a52e-71c4-4897-84cd-9b5425dd70bc"/>
    <xsd:import namespace="b97e9c4a-39d3-49f8-86bc-96672f8bc048"/>
    <xsd:element name="properties">
      <xsd:complexType>
        <xsd:sequence>
          <xsd:element name="documentManagement">
            <xsd:complexType>
              <xsd:all>
                <xsd:element ref="ns2:DateCreated" minOccurs="0"/>
                <xsd:element ref="ns2:DocumentType" minOccurs="0"/>
                <xsd:element ref="ns2:MediaServiceMetadata" minOccurs="0"/>
                <xsd:element ref="ns2:MediaServiceFastMetadata"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DateTaken"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e9a52e-71c4-4897-84cd-9b5425dd70bc" elementFormDefault="qualified">
    <xsd:import namespace="http://schemas.microsoft.com/office/2006/documentManagement/types"/>
    <xsd:import namespace="http://schemas.microsoft.com/office/infopath/2007/PartnerControls"/>
    <xsd:element name="DateCreated" ma:index="8" nillable="true" ma:displayName="Date Created" ma:format="DateOnly" ma:internalName="DateCreated">
      <xsd:simpleType>
        <xsd:restriction base="dms:DateTime"/>
      </xsd:simpleType>
    </xsd:element>
    <xsd:element name="DocumentType" ma:index="9" nillable="true" ma:displayName="Document Type" ma:format="Dropdown" ma:internalName="DocumentType">
      <xsd:simpleType>
        <xsd:restriction base="dms:Choice">
          <xsd:enumeration value="ASAS Meeting Materials"/>
          <xsd:enumeration value="Budgets and Finance"/>
          <xsd:enumeration value="Planning Documents"/>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8877a1d-e0fc-498e-9a76-01c70361775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DateTaken" ma:index="23" nillable="true" ma:displayName="MediaServiceDateTaken" ma:hidden="true" ma:indexed="true" ma:internalName="MediaServiceDateTaken"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7e9c4a-39d3-49f8-86bc-96672f8bc04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cf6e8a30-a361-4efc-8088-1431f6accc78}" ma:internalName="TaxCatchAll" ma:showField="CatchAllData" ma:web="b97e9c4a-39d3-49f8-86bc-96672f8bc0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EEC5813-7B78-41C8-A35C-3983CF2A01DB}">
  <ds:schemaRefs>
    <ds:schemaRef ds:uri="http://schemas.microsoft.com/sharepoint/v3/contenttype/forms"/>
  </ds:schemaRefs>
</ds:datastoreItem>
</file>

<file path=customXml/itemProps2.xml><?xml version="1.0" encoding="utf-8"?>
<ds:datastoreItem xmlns:ds="http://schemas.openxmlformats.org/officeDocument/2006/customXml" ds:itemID="{8BDB1090-1DE9-4444-9F88-91EB912820A3}">
  <ds:schemaRefs>
    <ds:schemaRef ds:uri="http://schemas.microsoft.com/office/2006/metadata/properties"/>
    <ds:schemaRef ds:uri="http://schemas.microsoft.com/office/infopath/2007/PartnerControls"/>
    <ds:schemaRef ds:uri="dbe9a52e-71c4-4897-84cd-9b5425dd70bc"/>
    <ds:schemaRef ds:uri="b97e9c4a-39d3-49f8-86bc-96672f8bc048"/>
  </ds:schemaRefs>
</ds:datastoreItem>
</file>

<file path=customXml/itemProps3.xml><?xml version="1.0" encoding="utf-8"?>
<ds:datastoreItem xmlns:ds="http://schemas.openxmlformats.org/officeDocument/2006/customXml" ds:itemID="{2C45FE53-C06B-49F1-ADF0-96799E8D0E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be9a52e-71c4-4897-84cd-9b5425dd70bc"/>
    <ds:schemaRef ds:uri="b97e9c4a-39d3-49f8-86bc-96672f8bc0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575</TotalTime>
  <Words>1018</Words>
  <Application>Microsoft Office PowerPoint</Application>
  <PresentationFormat>Widescreen</PresentationFormat>
  <Paragraphs>80</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An Introduction to Quickbase  Quickbase is an online system and database used to track dues payments and alumni information for each class.</vt:lpstr>
      <vt:lpstr>PowerPoint Presentation</vt:lpstr>
      <vt:lpstr>Home Page</vt:lpstr>
      <vt:lpstr>Home Page – Payments &amp; Participation</vt:lpstr>
      <vt:lpstr>Edit Dues Questionnaire Link</vt:lpstr>
      <vt:lpstr>Tables: Classes, Alumni, and Payments</vt:lpstr>
      <vt:lpstr>Creating Reports</vt:lpstr>
      <vt:lpstr>Reports – Downloading &amp; Customizing</vt:lpstr>
      <vt:lpstr>Adding a Payment – Classes Using Ledyard</vt:lpstr>
      <vt:lpstr>Adding a Payment – Classes Using Ledyard (Continued)</vt:lpstr>
      <vt:lpstr>Adding a Payment – Not Ledyard Accounts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QuickBase</dc:title>
  <dc:creator>Manal Abdelghani</dc:creator>
  <cp:lastModifiedBy>Lisa D. Thompson</cp:lastModifiedBy>
  <cp:revision>6</cp:revision>
  <dcterms:created xsi:type="dcterms:W3CDTF">2023-01-20T15:58:29Z</dcterms:created>
  <dcterms:modified xsi:type="dcterms:W3CDTF">2026-08-12T01:16:34Z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0x010100F1E5D0597C425743A1AD5ED729A96B9D</vt:lpwstr>
  </property>
  <property fmtid="{D5CDD505-2E9C-101B-9397-08002B2CF9AE}" pid="3" name="MediaServiceImageTags">
    <vt:lpwstr/>
  </property>
</Properties>
</file>