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90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9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6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6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7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9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7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CCEB-BE65-497F-B2F9-31F5095B3BC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E3FD-CCF0-4575-A1EF-DE0AAD235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aypal.com/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2008.dartmouth.org/s/1353/clubs-classes-interior.aspx?sid=1353&amp;gid=342&amp;pgid=477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aypal.com/us/webapps/mpp/donat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Adding a PayPal account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Updated  October 2022</a:t>
            </a:r>
          </a:p>
        </p:txBody>
      </p:sp>
    </p:spTree>
    <p:extLst>
      <p:ext uri="{BB962C8B-B14F-4D97-AF65-F5344CB8AC3E}">
        <p14:creationId xmlns:p14="http://schemas.microsoft.com/office/powerpoint/2010/main" val="389239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Success! Well, the beginning.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should bring you to your Business Account welcome page.</a:t>
            </a:r>
          </a:p>
          <a:p>
            <a:r>
              <a:rPr lang="en-US" dirty="0"/>
              <a:t>Click Account Setup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476" y="2940908"/>
            <a:ext cx="6686181" cy="30401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76367" y="3262183"/>
            <a:ext cx="996779" cy="337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your email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035378" cy="4351338"/>
          </a:xfrm>
        </p:spPr>
        <p:txBody>
          <a:bodyPr/>
          <a:lstStyle/>
          <a:p>
            <a:r>
              <a:rPr lang="en-US" dirty="0"/>
              <a:t>The first step is to confirm your email address</a:t>
            </a:r>
          </a:p>
          <a:p>
            <a:r>
              <a:rPr lang="en-US" dirty="0"/>
              <a:t>Log in to the email address you provided and click the link in the email</a:t>
            </a:r>
          </a:p>
          <a:p>
            <a:r>
              <a:rPr lang="en-US" dirty="0"/>
              <a:t>You’ll have to enter your account password to verify it’s you</a:t>
            </a:r>
          </a:p>
          <a:p>
            <a:r>
              <a:rPr lang="en-US" dirty="0"/>
              <a:t>Now your email is confirmed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372250" cy="31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8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your 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Linking your bank account on the Account Setup screen</a:t>
            </a:r>
          </a:p>
          <a:p>
            <a:r>
              <a:rPr lang="en-US" dirty="0"/>
              <a:t>On the next screen, select your bank</a:t>
            </a:r>
          </a:p>
          <a:p>
            <a:r>
              <a:rPr lang="en-US" dirty="0"/>
              <a:t>If you are a Ledyard treasurer, click “I have a different bank”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719" y="3440284"/>
            <a:ext cx="5374442" cy="27366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59827" y="5568777"/>
            <a:ext cx="996779" cy="337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routing and account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22773" cy="4351338"/>
          </a:xfrm>
        </p:spPr>
        <p:txBody>
          <a:bodyPr/>
          <a:lstStyle/>
          <a:p>
            <a:r>
              <a:rPr lang="en-US" dirty="0"/>
              <a:t>This is found on your bank account checks</a:t>
            </a:r>
          </a:p>
          <a:p>
            <a:r>
              <a:rPr lang="en-US" dirty="0"/>
              <a:t>Add the 9-digit routing number</a:t>
            </a:r>
          </a:p>
          <a:p>
            <a:r>
              <a:rPr lang="en-US" dirty="0"/>
              <a:t>Add the account number</a:t>
            </a:r>
          </a:p>
          <a:p>
            <a:r>
              <a:rPr lang="en-US" dirty="0"/>
              <a:t>If you don’t have a bank account yet, do that first and then come back to this step</a:t>
            </a:r>
          </a:p>
          <a:p>
            <a:r>
              <a:rPr lang="en-US" dirty="0"/>
              <a:t>This should be your CLASS bank account, </a:t>
            </a:r>
            <a:r>
              <a:rPr lang="en-US" b="1" dirty="0"/>
              <a:t>never</a:t>
            </a:r>
            <a:r>
              <a:rPr lang="en-US" dirty="0"/>
              <a:t> a personal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18" y="2364260"/>
            <a:ext cx="3981637" cy="338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process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hit submit, PayPal will send two small amounts (in cents) to your bank</a:t>
            </a:r>
          </a:p>
          <a:p>
            <a:r>
              <a:rPr lang="en-US" dirty="0"/>
              <a:t>This will take 2-3 days usually</a:t>
            </a:r>
          </a:p>
          <a:p>
            <a:r>
              <a:rPr lang="en-US" dirty="0"/>
              <a:t>Log into your bank account and find the amounts after 2-3 days</a:t>
            </a:r>
          </a:p>
          <a:p>
            <a:r>
              <a:rPr lang="en-US" dirty="0"/>
              <a:t>Then, log back in to PayPal and click “Linking your bank account” again</a:t>
            </a:r>
          </a:p>
          <a:p>
            <a:r>
              <a:rPr lang="en-US" dirty="0"/>
              <a:t>Press Confirm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52" y="4555524"/>
            <a:ext cx="5774828" cy="14927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71718" y="5301906"/>
            <a:ext cx="996779" cy="337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8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process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received the amounts, type them in and press Submit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89" y="2594919"/>
            <a:ext cx="5790279" cy="33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4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process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your bank is confirmed, press Continue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59" y="2577820"/>
            <a:ext cx="6167695" cy="31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3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to confirm/add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top, click Tools, then Business Setup, then Account Setup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13" y="2434796"/>
            <a:ext cx="5886450" cy="1181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32885" y="3025346"/>
            <a:ext cx="1334531" cy="418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2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business name clear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third link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14" y="2388973"/>
            <a:ext cx="5201028" cy="337622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40691" y="5010665"/>
            <a:ext cx="3278660" cy="418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8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business name clear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in business names your classmates will recognize, such as: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38" y="2242333"/>
            <a:ext cx="3980935" cy="42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3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PayPal.com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top, click Business, then Credit Card Processing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33" y="2441381"/>
            <a:ext cx="7400925" cy="132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33" y="3939680"/>
            <a:ext cx="7086600" cy="24193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33535" y="2492837"/>
            <a:ext cx="1408670" cy="403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36292" y="4588476"/>
            <a:ext cx="2154194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Donate Button for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87" y="1487874"/>
            <a:ext cx="8707937" cy="4351338"/>
          </a:xfrm>
        </p:spPr>
        <p:txBody>
          <a:bodyPr/>
          <a:lstStyle/>
          <a:p>
            <a:r>
              <a:rPr lang="en-US" dirty="0"/>
              <a:t>Return to Business Setup (dropdown under Tools up top)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“create a Donate button” within the blue link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7" y="1919718"/>
            <a:ext cx="9009878" cy="10667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40908" y="2453096"/>
            <a:ext cx="1441621" cy="418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90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Donate Button,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88" y="1487874"/>
            <a:ext cx="7941818" cy="4351338"/>
          </a:xfrm>
        </p:spPr>
        <p:txBody>
          <a:bodyPr/>
          <a:lstStyle/>
          <a:p>
            <a:r>
              <a:rPr lang="en-US" dirty="0"/>
              <a:t>If that link doesn’t show up, you can also go to Tools, then All Tools, then after a couple clicks scroll down and click PayPal buttons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Then click Create New Button on the right: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487" y="1487874"/>
            <a:ext cx="1953610" cy="2356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31438"/>
            <a:ext cx="6171685" cy="210777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31027" y="4786184"/>
            <a:ext cx="1441621" cy="197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Donate Button,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9346" y="1594965"/>
            <a:ext cx="10515600" cy="4351338"/>
          </a:xfrm>
        </p:spPr>
        <p:txBody>
          <a:bodyPr/>
          <a:lstStyle/>
          <a:p>
            <a:r>
              <a:rPr lang="en-US" dirty="0"/>
              <a:t>Fill in basic information</a:t>
            </a:r>
          </a:p>
          <a:p>
            <a:r>
              <a:rPr lang="en-US" dirty="0"/>
              <a:t>Donate button with credit card logos is my suggestion so classmates can pay with a PayPal account or credit/debit card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63" y="3152689"/>
            <a:ext cx="4803410" cy="33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Donate Button,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dues are fixed, then choose Donors contribute a fixed amount</a:t>
            </a:r>
          </a:p>
          <a:p>
            <a:r>
              <a:rPr lang="en-US" dirty="0"/>
              <a:t>If classmates can choose amount OR if you have projects, then choose Donors enter their own contribution amount (suggested)</a:t>
            </a:r>
          </a:p>
          <a:p>
            <a:r>
              <a:rPr lang="en-US" dirty="0"/>
              <a:t>Use secure merchant 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1438"/>
            <a:ext cx="70104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49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Donate Button,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your button for the future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10" y="2528372"/>
            <a:ext cx="59531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16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Donate Button,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323703" cy="4351338"/>
          </a:xfrm>
        </p:spPr>
        <p:txBody>
          <a:bodyPr/>
          <a:lstStyle/>
          <a:p>
            <a:r>
              <a:rPr lang="en-US" dirty="0"/>
              <a:t>Add special features if you want</a:t>
            </a:r>
          </a:p>
          <a:p>
            <a:r>
              <a:rPr lang="en-US" dirty="0"/>
              <a:t>If you do have projects, you can add a special instructions box</a:t>
            </a:r>
          </a:p>
          <a:p>
            <a:r>
              <a:rPr lang="en-US" dirty="0"/>
              <a:t>No need for address</a:t>
            </a:r>
          </a:p>
          <a:p>
            <a:r>
              <a:rPr lang="en-US" dirty="0"/>
              <a:t>No need for cancelled checkout or thank you pages (unless you want to direct people to one)</a:t>
            </a:r>
          </a:p>
          <a:p>
            <a:r>
              <a:rPr lang="en-US" dirty="0"/>
              <a:t>Click Create Button once done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00" y="1419954"/>
            <a:ext cx="5106024" cy="51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0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your Button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109519" cy="4351338"/>
          </a:xfrm>
        </p:spPr>
        <p:txBody>
          <a:bodyPr/>
          <a:lstStyle/>
          <a:p>
            <a:r>
              <a:rPr lang="en-US" dirty="0"/>
              <a:t>There are two ways to use your button, either in an email by using a custom URL link or embedding some code on a webpage like your class website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115" y="1825625"/>
            <a:ext cx="5868966" cy="43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1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put the button on your class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16827" cy="4351338"/>
          </a:xfrm>
        </p:spPr>
        <p:txBody>
          <a:bodyPr>
            <a:normAutofit/>
          </a:bodyPr>
          <a:lstStyle/>
          <a:p>
            <a:r>
              <a:rPr lang="en-US" dirty="0"/>
              <a:t>If you’re a little tech savvy,  you can </a:t>
            </a:r>
            <a:r>
              <a:rPr lang="en-US" i="1" dirty="0"/>
              <a:t>probably</a:t>
            </a:r>
            <a:r>
              <a:rPr lang="en-US" dirty="0"/>
              <a:t> do this...</a:t>
            </a:r>
          </a:p>
          <a:p>
            <a:r>
              <a:rPr lang="en-US" dirty="0"/>
              <a:t>Log in to your website (you need login credentials granted through Alumni Relations), then go to the desired page, switch to HTML mode and copy the code in</a:t>
            </a:r>
          </a:p>
          <a:p>
            <a:r>
              <a:rPr lang="en-US" dirty="0"/>
              <a:t>Or ask your webmaster or the College for help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46" y="1825625"/>
            <a:ext cx="4686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7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put a link in an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sending a class dues email solicitation, you can insert a hyperlink within the email</a:t>
            </a:r>
          </a:p>
          <a:p>
            <a:r>
              <a:rPr lang="en-US" dirty="0"/>
              <a:t>The link can go to your class webpage or directly to PayPal</a:t>
            </a:r>
          </a:p>
          <a:p>
            <a:r>
              <a:rPr lang="en-US" dirty="0"/>
              <a:t>Just insert a text link (Pay Class Dues) and use the permanent custom URL shown under Email as the hyperlink to direct your classmates to: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46" y="4081463"/>
            <a:ext cx="5047865" cy="183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37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can get paid!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be able to accept class dues payment through your classmates, either by a button on your website or through email</a:t>
            </a:r>
          </a:p>
          <a:p>
            <a:r>
              <a:rPr lang="en-US" dirty="0"/>
              <a:t>You can transfer money from PayPal to your bank account whenever you want</a:t>
            </a:r>
          </a:p>
          <a:p>
            <a:r>
              <a:rPr lang="en-US" dirty="0"/>
              <a:t>You can send people money electronically from PayPal (even if you don’t have a balance), this is great for reimbursement</a:t>
            </a:r>
          </a:p>
          <a:p>
            <a:r>
              <a:rPr lang="en-US" dirty="0"/>
              <a:t>PayPal also has tools to refund payments quickly</a:t>
            </a:r>
          </a:p>
          <a:p>
            <a:r>
              <a:rPr lang="en-US" dirty="0"/>
              <a:t>Sample class dues page on how I have set up the button and other information about dues: </a:t>
            </a:r>
            <a:r>
              <a:rPr lang="en-US" sz="1200" dirty="0">
                <a:hlinkClick r:id="rId2"/>
              </a:rPr>
              <a:t>http://2008.dartmouth.org/s/1353/clubs-classes-interior.aspx?sid=1353&amp;gid=342&amp;pgid=4770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6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Scroll down...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click “More about our Donate Button”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08" y="2626412"/>
            <a:ext cx="7885257" cy="27497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85037" y="4766480"/>
            <a:ext cx="1779373" cy="403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51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it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recommend testing out the payment system yourself before emailing out a link to the class or directing folks to your class website</a:t>
            </a:r>
          </a:p>
          <a:p>
            <a:r>
              <a:rPr lang="en-US" dirty="0"/>
              <a:t>You can go through the payment process and see if there is anything confusing (and then edit the button or web page accordingly if needed)</a:t>
            </a:r>
          </a:p>
          <a:p>
            <a:r>
              <a:rPr lang="en-US" dirty="0"/>
              <a:t>Once you pay dues, the email account for your PayPal account will get an email confirmation and so will the dues payer</a:t>
            </a:r>
          </a:p>
        </p:txBody>
      </p:sp>
    </p:spTree>
    <p:extLst>
      <p:ext uri="{BB962C8B-B14F-4D97-AF65-F5344CB8AC3E}">
        <p14:creationId xmlns:p14="http://schemas.microsoft.com/office/powerpoint/2010/main" val="1944277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PayPal resources - FYI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PayPal has a lot of resources if you have questions about how to use the site (see Help at the bottom)</a:t>
            </a:r>
          </a:p>
          <a:p>
            <a:r>
              <a:rPr lang="en-US" dirty="0"/>
              <a:t>I would recommend going to More up top and then clicking Welcome Tour if you’re pretty new to PayPal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21" y="3689826"/>
            <a:ext cx="4831845" cy="21755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27140" y="5456228"/>
            <a:ext cx="1202725" cy="280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6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preferences - FYI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1633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you want to edit anything, click Profile in the upper right and then “Profile and Settings”</a:t>
            </a:r>
          </a:p>
          <a:p>
            <a:r>
              <a:rPr lang="en-US" dirty="0"/>
              <a:t>Under “My business info” is where you can add your Class EIN, update your SSN if you have a treasurer change, and update contact information</a:t>
            </a:r>
          </a:p>
          <a:p>
            <a:r>
              <a:rPr lang="en-US" dirty="0"/>
              <a:t>Under “My money” is where you can update bank account and look at monthly statements</a:t>
            </a:r>
          </a:p>
          <a:p>
            <a:r>
              <a:rPr lang="en-US" dirty="0"/>
              <a:t>Under “My settings” is where you can add users to the account and adjust email notifications (I would unsubscribe from Offers and News and updates)</a:t>
            </a:r>
          </a:p>
          <a:p>
            <a:r>
              <a:rPr lang="en-US" dirty="0"/>
              <a:t>Under “My selling tools” is where you can edit your Buttons and do fancy stuff (mostly not necessary)</a:t>
            </a:r>
          </a:p>
          <a:p>
            <a:r>
              <a:rPr lang="en-US" dirty="0"/>
              <a:t>Under those 4 links are Quick Links for the most common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702" y="1312776"/>
            <a:ext cx="27622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51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15832" cy="4351338"/>
          </a:xfrm>
        </p:spPr>
        <p:txBody>
          <a:bodyPr>
            <a:normAutofit/>
          </a:bodyPr>
          <a:lstStyle/>
          <a:p>
            <a:r>
              <a:rPr lang="en-US" dirty="0"/>
              <a:t>You should be all set with a confirmed bank account, confirmed email address and buttons/links to be able to receive payments from your classmates</a:t>
            </a:r>
          </a:p>
          <a:p>
            <a:r>
              <a:rPr lang="en-US" dirty="0"/>
              <a:t>Since you registered as a nonprofit, you should have lower fees than a normal business (nonprofits get 2.2% + .30 per transaction)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6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Nonprofit fundraising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class needs to have an EIN under Dartmouth’s non-profit umbrella for this route (you should have one). This will enable you to get you lower fees for Class Dues payments, which are technically donations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219" y="3205468"/>
            <a:ext cx="6077722" cy="29060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91697" y="4300150"/>
            <a:ext cx="2685536" cy="716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2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brings you to a new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https://www.paypal.com/us/webapps/mpp/donations</a:t>
            </a:r>
            <a:endParaRPr lang="en-US" dirty="0"/>
          </a:p>
          <a:p>
            <a:r>
              <a:rPr lang="en-US" dirty="0"/>
              <a:t>Click “Get Started Today”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263" y="2438399"/>
            <a:ext cx="4232096" cy="35134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72215" y="4514335"/>
            <a:ext cx="2685536" cy="716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8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email and click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STRONGLY recommended that you do not use a personal email address, as you will likely not be the treasurer forever. Lots of classes have a class Gmail/internet account that is shared among officers.</a:t>
            </a:r>
          </a:p>
          <a:p>
            <a:r>
              <a:rPr lang="en-US" dirty="0"/>
              <a:t>Click “Next”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496" y="3118407"/>
            <a:ext cx="32385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8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password, fill in your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7430" cy="4351338"/>
          </a:xfrm>
        </p:spPr>
        <p:txBody>
          <a:bodyPr/>
          <a:lstStyle/>
          <a:p>
            <a:r>
              <a:rPr lang="en-US" dirty="0"/>
              <a:t>Create a password (write it down) and then fill in </a:t>
            </a:r>
            <a:r>
              <a:rPr lang="en-US" b="1" dirty="0"/>
              <a:t>your</a:t>
            </a:r>
            <a:r>
              <a:rPr lang="en-US" dirty="0"/>
              <a:t> contact information (personal information for the treasurer). The Business Name is “Dartmouth Class of XXXX”</a:t>
            </a:r>
          </a:p>
          <a:p>
            <a:r>
              <a:rPr lang="en-US" dirty="0"/>
              <a:t>Click on to the next page...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630" y="1652416"/>
            <a:ext cx="4032051" cy="46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246341" cy="4351338"/>
          </a:xfrm>
        </p:spPr>
        <p:txBody>
          <a:bodyPr/>
          <a:lstStyle/>
          <a:p>
            <a:r>
              <a:rPr lang="en-US" dirty="0"/>
              <a:t>Select Nonprofit organization</a:t>
            </a:r>
          </a:p>
          <a:p>
            <a:r>
              <a:rPr lang="en-US" dirty="0"/>
              <a:t>Educational</a:t>
            </a:r>
          </a:p>
          <a:p>
            <a:r>
              <a:rPr lang="en-US" dirty="0"/>
              <a:t>Up to $4,999 monthly sales</a:t>
            </a:r>
          </a:p>
          <a:p>
            <a:r>
              <a:rPr lang="en-US" dirty="0"/>
              <a:t>Add your EIN (you can add it later too)</a:t>
            </a:r>
          </a:p>
          <a:p>
            <a:r>
              <a:rPr lang="en-US" dirty="0"/>
              <a:t>Enter a class website if you have one</a:t>
            </a:r>
          </a:p>
          <a:p>
            <a:r>
              <a:rPr lang="en-US" dirty="0"/>
              <a:t>Fill in some information about your class (sample to the right)</a:t>
            </a:r>
          </a:p>
          <a:p>
            <a:r>
              <a:rPr lang="en-US" dirty="0"/>
              <a:t>Click “Continue”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519" y="588692"/>
            <a:ext cx="3484476" cy="59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9562" cy="4351338"/>
          </a:xfrm>
        </p:spPr>
        <p:txBody>
          <a:bodyPr/>
          <a:lstStyle/>
          <a:p>
            <a:r>
              <a:rPr lang="en-US" dirty="0"/>
              <a:t>You can change this information later but PayPal needs to tie all their accounts to a US citizen</a:t>
            </a:r>
          </a:p>
          <a:p>
            <a:r>
              <a:rPr lang="en-US" dirty="0"/>
              <a:t>This should be your contact information as treasurer</a:t>
            </a:r>
          </a:p>
          <a:p>
            <a:r>
              <a:rPr lang="en-US" dirty="0"/>
              <a:t>You need last 4 digits of your SSN and DOB</a:t>
            </a:r>
          </a:p>
          <a:p>
            <a:r>
              <a:rPr lang="en-US" dirty="0"/>
              <a:t>Click Submit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86" y="1654562"/>
            <a:ext cx="49720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26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1375</Words>
  <Application>Microsoft Office PowerPoint</Application>
  <PresentationFormat>Widescreen</PresentationFormat>
  <Paragraphs>125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Adding a PayPal account</vt:lpstr>
      <vt:lpstr>Go to PayPal.com</vt:lpstr>
      <vt:lpstr>Scroll down...</vt:lpstr>
      <vt:lpstr>Go to Nonprofit fundraising</vt:lpstr>
      <vt:lpstr>This brings you to a new page</vt:lpstr>
      <vt:lpstr>Add your email and click Next</vt:lpstr>
      <vt:lpstr>Create password, fill in your address</vt:lpstr>
      <vt:lpstr>Add more information</vt:lpstr>
      <vt:lpstr>Confirm identity</vt:lpstr>
      <vt:lpstr>Success! Well, the beginning.</vt:lpstr>
      <vt:lpstr>Confirm your email</vt:lpstr>
      <vt:lpstr>Verify your bank account</vt:lpstr>
      <vt:lpstr>Fill in routing and account number</vt:lpstr>
      <vt:lpstr>Verification process </vt:lpstr>
      <vt:lpstr>Verification process continued</vt:lpstr>
      <vt:lpstr>Verification process continued</vt:lpstr>
      <vt:lpstr>Other details to confirm/add</vt:lpstr>
      <vt:lpstr>Make business name clear</vt:lpstr>
      <vt:lpstr>Make business name clear</vt:lpstr>
      <vt:lpstr>Create Donate Button for website</vt:lpstr>
      <vt:lpstr>Create Donate Button, cont.</vt:lpstr>
      <vt:lpstr>Create Donate Button, cont.</vt:lpstr>
      <vt:lpstr>Create Donate Button, cont.</vt:lpstr>
      <vt:lpstr>Create Donate Button, cont.</vt:lpstr>
      <vt:lpstr>Create Donate Button, cont.</vt:lpstr>
      <vt:lpstr>Use your Button</vt:lpstr>
      <vt:lpstr>How to put the button on your class website</vt:lpstr>
      <vt:lpstr>How to put a link in an email</vt:lpstr>
      <vt:lpstr>Now you can get paid!</vt:lpstr>
      <vt:lpstr>Testing it out</vt:lpstr>
      <vt:lpstr>PayPal resources - FYI</vt:lpstr>
      <vt:lpstr>Updating preferences - FYI</vt:lpstr>
      <vt:lpstr>Congrats!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a PayPal account</dc:title>
  <dc:creator>Conor Frantzen</dc:creator>
  <cp:lastModifiedBy>Denisse Dalle</cp:lastModifiedBy>
  <cp:revision>23</cp:revision>
  <dcterms:created xsi:type="dcterms:W3CDTF">2016-09-22T21:30:42Z</dcterms:created>
  <dcterms:modified xsi:type="dcterms:W3CDTF">2024-08-07T12:41:07Z</dcterms:modified>
</cp:coreProperties>
</file>