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591" autoAdjust="0"/>
  </p:normalViewPr>
  <p:slideViewPr>
    <p:cSldViewPr snapToGrid="0">
      <p:cViewPr varScale="1">
        <p:scale>
          <a:sx n="55" d="100"/>
          <a:sy n="55" d="100"/>
        </p:scale>
        <p:origin x="48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025B-B080-4FD1-8793-F2A05C80CF02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D90F-9290-4766-A86D-923FE1AC3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6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025B-B080-4FD1-8793-F2A05C80CF02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D90F-9290-4766-A86D-923FE1AC3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3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025B-B080-4FD1-8793-F2A05C80CF02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D90F-9290-4766-A86D-923FE1AC3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3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025B-B080-4FD1-8793-F2A05C80CF02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D90F-9290-4766-A86D-923FE1AC3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4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025B-B080-4FD1-8793-F2A05C80CF02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D90F-9290-4766-A86D-923FE1AC3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4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025B-B080-4FD1-8793-F2A05C80CF02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D90F-9290-4766-A86D-923FE1AC3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025B-B080-4FD1-8793-F2A05C80CF02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D90F-9290-4766-A86D-923FE1AC3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025B-B080-4FD1-8793-F2A05C80CF02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D90F-9290-4766-A86D-923FE1AC3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3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025B-B080-4FD1-8793-F2A05C80CF02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D90F-9290-4766-A86D-923FE1AC3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025B-B080-4FD1-8793-F2A05C80CF02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D90F-9290-4766-A86D-923FE1AC3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3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025B-B080-4FD1-8793-F2A05C80CF02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D90F-9290-4766-A86D-923FE1AC3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F025B-B080-4FD1-8793-F2A05C80CF02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0D90F-9290-4766-A86D-923FE1AC3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3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hyperlink" Target="http://dartgo.org/decemberbrea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AR_VolunteerPPT_AlumniSLID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83431" y="2164082"/>
            <a:ext cx="4606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December Break Opportunities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9362" y="3274749"/>
            <a:ext cx="4006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Gail M. Gentes ‘77a</a:t>
            </a:r>
          </a:p>
          <a:p>
            <a:r>
              <a:rPr lang="en-US" sz="2000" dirty="0">
                <a:solidFill>
                  <a:srgbClr val="FFFFFF"/>
                </a:solidFill>
              </a:rPr>
              <a:t>Dartmouth For Life </a:t>
            </a:r>
            <a:r>
              <a:rPr lang="en-US" sz="2000" dirty="0" smtClean="0">
                <a:solidFill>
                  <a:srgbClr val="FFFFFF"/>
                </a:solidFill>
              </a:rPr>
              <a:t>Program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AR_VolunteerPPT_Alumni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006600"/>
                </a:solidFill>
              </a:rPr>
              <a:t>December Break Opportunities</a:t>
            </a:r>
            <a:endParaRPr lang="en-US" sz="5400" dirty="0">
              <a:solidFill>
                <a:srgbClr val="0066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97532" y="3602038"/>
            <a:ext cx="715587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November 30, 2015 through December 18, 2015</a:t>
            </a:r>
            <a:endParaRPr lang="en-US" sz="2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7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AR_VolunteerPPT_Alumni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spect="1"/>
          </p:cNvSpPr>
          <p:nvPr/>
        </p:nvSpPr>
        <p:spPr>
          <a:xfrm>
            <a:off x="205670" y="385753"/>
            <a:ext cx="873265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What are December Break Opportunities?</a:t>
            </a:r>
          </a:p>
          <a:p>
            <a:pPr algn="ctr"/>
            <a:endParaRPr lang="en-US" dirty="0"/>
          </a:p>
          <a:p>
            <a:pPr algn="ctr">
              <a:spcAft>
                <a:spcPts val="1200"/>
              </a:spcAft>
            </a:pPr>
            <a:r>
              <a:rPr lang="en-US" sz="2000" dirty="0"/>
              <a:t>With the Fall Term ending before Thanksgiving, students now have time to pursue career </a:t>
            </a:r>
            <a:r>
              <a:rPr lang="en-US" sz="2000" dirty="0" smtClean="0"/>
              <a:t>exploration during December</a:t>
            </a:r>
            <a:endParaRPr lang="en-US" sz="2000" dirty="0"/>
          </a:p>
          <a:p>
            <a:pPr algn="ctr"/>
            <a:endParaRPr lang="en-US" sz="2000" dirty="0"/>
          </a:p>
          <a:p>
            <a:pPr algn="ctr">
              <a:spcAft>
                <a:spcPts val="600"/>
              </a:spcAft>
            </a:pPr>
            <a:r>
              <a:rPr lang="en-US" sz="2800" b="1" dirty="0"/>
              <a:t>Job Shadows</a:t>
            </a:r>
          </a:p>
          <a:p>
            <a:pPr algn="ctr"/>
            <a:r>
              <a:rPr lang="en-US" sz="2000" dirty="0"/>
              <a:t>Host a student for a day to provide a glimpse of a day in the life of your profession</a:t>
            </a:r>
          </a:p>
          <a:p>
            <a:endParaRPr lang="en-US" sz="2000" dirty="0"/>
          </a:p>
          <a:p>
            <a:pPr marL="285744" indent="-285744" algn="ctr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ctr">
              <a:spcAft>
                <a:spcPts val="600"/>
              </a:spcAft>
            </a:pPr>
            <a:r>
              <a:rPr lang="en-US" sz="2800" b="1" dirty="0"/>
              <a:t>Short Term Projects</a:t>
            </a:r>
          </a:p>
          <a:p>
            <a:pPr algn="ctr"/>
            <a:r>
              <a:rPr lang="en-US" sz="2000" dirty="0"/>
              <a:t>Students work on projects that help you accomplish an elusive goal</a:t>
            </a:r>
          </a:p>
          <a:p>
            <a:pPr algn="ctr"/>
            <a:r>
              <a:rPr lang="en-US" sz="2000" i="1" dirty="0"/>
              <a:t>Examples include</a:t>
            </a:r>
            <a:r>
              <a:rPr lang="en-US" sz="2000" dirty="0"/>
              <a:t>: market research, data analysis, software development, preparation of spreadsheets or </a:t>
            </a:r>
            <a:r>
              <a:rPr lang="en-US" sz="2000" dirty="0" smtClean="0"/>
              <a:t>presentations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0" y="5724540"/>
            <a:ext cx="1305709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6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AR_VolunteerPPT_Alumni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0" y="5724541"/>
            <a:ext cx="1280160" cy="1075809"/>
          </a:xfrm>
          <a:prstGeom prst="rect">
            <a:avLst/>
          </a:prstGeom>
        </p:spPr>
      </p:pic>
      <p:sp>
        <p:nvSpPr>
          <p:cNvPr id="5" name="TextBox 4"/>
          <p:cNvSpPr txBox="1">
            <a:spLocks/>
          </p:cNvSpPr>
          <p:nvPr/>
        </p:nvSpPr>
        <p:spPr>
          <a:xfrm>
            <a:off x="182880" y="504883"/>
            <a:ext cx="87782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/>
              <a:t>Benefits to </a:t>
            </a:r>
            <a:r>
              <a:rPr lang="en-US" sz="2800" b="1" dirty="0" smtClean="0"/>
              <a:t>Students</a:t>
            </a:r>
            <a:endParaRPr lang="en-US" sz="2800" dirty="0"/>
          </a:p>
          <a:p>
            <a:pPr algn="ctr"/>
            <a:r>
              <a:rPr lang="en-US" sz="2000" dirty="0"/>
              <a:t>Increased awareness about career opportunities</a:t>
            </a:r>
          </a:p>
          <a:p>
            <a:pPr algn="ctr"/>
            <a:r>
              <a:rPr lang="en-US" sz="2000" dirty="0"/>
              <a:t>More intimate understanding of day to day work life</a:t>
            </a:r>
          </a:p>
          <a:p>
            <a:pPr algn="ctr"/>
            <a:r>
              <a:rPr lang="en-US" sz="2000" dirty="0"/>
              <a:t>Feel for an organization’s culture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>
              <a:spcAft>
                <a:spcPts val="1200"/>
              </a:spcAft>
            </a:pPr>
            <a:r>
              <a:rPr lang="en-US" sz="2800" b="1" dirty="0"/>
              <a:t>Benefits to Alumni </a:t>
            </a:r>
            <a:r>
              <a:rPr lang="en-US" sz="2800" b="1" dirty="0" smtClean="0"/>
              <a:t>Hosts</a:t>
            </a:r>
            <a:endParaRPr lang="en-US" sz="2800" dirty="0"/>
          </a:p>
          <a:p>
            <a:pPr algn="ctr"/>
            <a:r>
              <a:rPr lang="en-US" sz="2000" dirty="0" smtClean="0"/>
              <a:t>Introduces </a:t>
            </a:r>
            <a:r>
              <a:rPr lang="en-US" sz="2000" dirty="0"/>
              <a:t>you to potential interns or employees</a:t>
            </a:r>
          </a:p>
          <a:p>
            <a:pPr algn="ctr"/>
            <a:r>
              <a:rPr lang="en-US" sz="2000" dirty="0"/>
              <a:t>Provides an extra set of hands on a key project</a:t>
            </a:r>
          </a:p>
          <a:p>
            <a:pPr algn="ctr"/>
            <a:r>
              <a:rPr lang="en-US" sz="2000" dirty="0"/>
              <a:t>Reconnects you today’s generation of Dartmouth students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049" y="5724540"/>
            <a:ext cx="1115921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AR_VolunteerPPT_Alumni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0" y="5724541"/>
            <a:ext cx="1280160" cy="10758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377" y="378525"/>
            <a:ext cx="86868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Job </a:t>
            </a:r>
            <a:r>
              <a:rPr lang="en-US" sz="2800" b="1" dirty="0" smtClean="0"/>
              <a:t>Shadow Description</a:t>
            </a:r>
            <a:endParaRPr lang="en-US" sz="2800" b="1" dirty="0"/>
          </a:p>
          <a:p>
            <a:pPr algn="ctr"/>
            <a:endParaRPr lang="en-US" sz="2800" dirty="0"/>
          </a:p>
          <a:p>
            <a:r>
              <a:rPr lang="en-US" sz="2000" b="1" i="1" dirty="0"/>
              <a:t>The job shadow description </a:t>
            </a:r>
            <a:r>
              <a:rPr lang="en-US" sz="2000" dirty="0"/>
              <a:t>is your opportunity to provide a glimpse of the career insights a student will gain from spending a day or two with you (and perhaps your colleagues) at your work site.   </a:t>
            </a:r>
            <a:endParaRPr lang="en-US" sz="2000" dirty="0" smtClean="0"/>
          </a:p>
          <a:p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b="1" i="1" dirty="0" smtClean="0"/>
              <a:t>Components </a:t>
            </a:r>
            <a:r>
              <a:rPr lang="en-US" sz="2000" b="1" i="1" dirty="0"/>
              <a:t>of the </a:t>
            </a:r>
            <a:r>
              <a:rPr lang="en-US" sz="2000" b="1" i="1" dirty="0" smtClean="0"/>
              <a:t>Job Shadow description </a:t>
            </a:r>
            <a:r>
              <a:rPr lang="en-US" sz="2000" b="1" i="1" dirty="0"/>
              <a:t>might include</a:t>
            </a:r>
            <a:r>
              <a:rPr lang="en-US" sz="2000" dirty="0" smtClean="0"/>
              <a:t>:</a:t>
            </a:r>
            <a:endParaRPr lang="en-US" sz="2000" dirty="0"/>
          </a:p>
          <a:p>
            <a:pPr marL="285744" indent="-285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short paragraph about the company or organization</a:t>
            </a:r>
          </a:p>
          <a:p>
            <a:pPr marL="285744" indent="-285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description of </a:t>
            </a:r>
            <a:r>
              <a:rPr lang="en-US" sz="2000" dirty="0" smtClean="0"/>
              <a:t>the day’s itinerary</a:t>
            </a:r>
          </a:p>
          <a:p>
            <a:pPr marL="742944" lvl="1" indent="-285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e</a:t>
            </a:r>
            <a:r>
              <a:rPr lang="en-US" i="1" dirty="0" smtClean="0"/>
              <a:t>.g. Meet with host for a discussion of career path, attend the weekly check-in meeting with directors, listen in on a client support call, etc.</a:t>
            </a:r>
          </a:p>
          <a:p>
            <a:pPr marL="285744" indent="-285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summary of career insights that the students will gain from the job </a:t>
            </a:r>
            <a:r>
              <a:rPr lang="en-US" sz="2000" dirty="0" smtClean="0"/>
              <a:t>shadow</a:t>
            </a:r>
            <a:endParaRPr lang="en-US" sz="2000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049" y="5724540"/>
            <a:ext cx="1115921" cy="1097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4189" y="5724540"/>
            <a:ext cx="110644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AR_VolunteerPPT_Alumni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0" y="5724541"/>
            <a:ext cx="1280160" cy="1075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049" y="5724540"/>
            <a:ext cx="1115921" cy="1097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4189" y="5724540"/>
            <a:ext cx="1106446" cy="1097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" y="494885"/>
            <a:ext cx="841248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Short Term Project </a:t>
            </a:r>
            <a:r>
              <a:rPr lang="en-US" sz="2800" b="1" dirty="0" smtClean="0"/>
              <a:t>Description</a:t>
            </a:r>
            <a:endParaRPr lang="en-US" sz="2800" b="1" dirty="0"/>
          </a:p>
          <a:p>
            <a:pPr algn="ctr"/>
            <a:endParaRPr lang="en-US" sz="2800" b="1" dirty="0"/>
          </a:p>
          <a:p>
            <a:r>
              <a:rPr lang="en-US" sz="2000" dirty="0"/>
              <a:t>This </a:t>
            </a:r>
            <a:r>
              <a:rPr lang="en-US" sz="2000" dirty="0"/>
              <a:t>description is your opportunity </a:t>
            </a:r>
            <a:r>
              <a:rPr lang="en-US" sz="2000" b="1" i="1" dirty="0"/>
              <a:t>to attract students who want to apply their skills in a real work environment</a:t>
            </a:r>
            <a:r>
              <a:rPr lang="en-US" sz="2000" dirty="0"/>
              <a:t> and at the same time accomplish a needed project. </a:t>
            </a:r>
            <a:endParaRPr lang="en-US" sz="2000" dirty="0" smtClean="0"/>
          </a:p>
          <a:p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b="1" i="1" dirty="0" smtClean="0"/>
              <a:t>Components </a:t>
            </a:r>
            <a:r>
              <a:rPr lang="en-US" sz="2000" b="1" i="1" dirty="0"/>
              <a:t>of the </a:t>
            </a:r>
            <a:r>
              <a:rPr lang="en-US" sz="2000" b="1" i="1" dirty="0" smtClean="0"/>
              <a:t>project description </a:t>
            </a:r>
            <a:r>
              <a:rPr lang="en-US" sz="2000" b="1" i="1" dirty="0"/>
              <a:t>might include</a:t>
            </a:r>
            <a:r>
              <a:rPr lang="en-US" sz="2000" dirty="0" smtClean="0"/>
              <a:t>:</a:t>
            </a:r>
            <a:endParaRPr lang="en-US" sz="2000" dirty="0"/>
          </a:p>
          <a:p>
            <a:pPr marL="285744" indent="-285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short paragraph about the company or organization</a:t>
            </a:r>
          </a:p>
          <a:p>
            <a:pPr marL="285744" indent="-285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description of the problem or project you want the student to tackle, including how the project will help the organization.</a:t>
            </a:r>
          </a:p>
          <a:p>
            <a:pPr marL="285744" indent="-285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summary of qualifications that the student needs, the skills you expect they will learn, and the expected outcomes of the project for both the student and the company.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0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AR_VolunteerPPT_Alumni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272"/>
            <a:ext cx="9144000" cy="1252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0" y="5724541"/>
            <a:ext cx="1280160" cy="1075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049" y="5724540"/>
            <a:ext cx="1115921" cy="1097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4189" y="5724540"/>
            <a:ext cx="1106446" cy="1097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1854" y="5724540"/>
            <a:ext cx="1118415" cy="1097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3963" y="447393"/>
            <a:ext cx="87782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Questions?</a:t>
            </a:r>
          </a:p>
          <a:p>
            <a:endParaRPr lang="en-US" sz="3200" dirty="0">
              <a:solidFill>
                <a:srgbClr val="006600"/>
              </a:solidFill>
            </a:endParaRPr>
          </a:p>
          <a:p>
            <a:pPr>
              <a:spcAft>
                <a:spcPts val="1200"/>
              </a:spcAft>
              <a:tabLst>
                <a:tab pos="3546475" algn="l"/>
              </a:tabLst>
            </a:pPr>
            <a:r>
              <a:rPr lang="en-US" sz="2800" b="1" dirty="0">
                <a:solidFill>
                  <a:srgbClr val="006600"/>
                </a:solidFill>
              </a:rPr>
              <a:t>How do I sign up?   </a:t>
            </a:r>
            <a:r>
              <a:rPr lang="en-US" sz="2800" b="1" dirty="0" smtClean="0">
                <a:solidFill>
                  <a:srgbClr val="006600"/>
                </a:solidFill>
              </a:rPr>
              <a:t>	</a:t>
            </a:r>
            <a:r>
              <a:rPr lang="en-US" sz="2800" dirty="0" smtClean="0">
                <a:hlinkClick r:id="rId7"/>
              </a:rPr>
              <a:t>http</a:t>
            </a:r>
            <a:r>
              <a:rPr lang="en-US" sz="2800" dirty="0">
                <a:hlinkClick r:id="rId7"/>
              </a:rPr>
              <a:t>://dartgo.org/decemberbreak</a:t>
            </a:r>
            <a:r>
              <a:rPr lang="en-US" sz="2800" dirty="0"/>
              <a:t> </a:t>
            </a:r>
          </a:p>
          <a:p>
            <a:pPr>
              <a:spcAft>
                <a:spcPts val="1200"/>
              </a:spcAft>
              <a:tabLst>
                <a:tab pos="3546475" algn="l"/>
              </a:tabLst>
            </a:pPr>
            <a:r>
              <a:rPr lang="en-US" sz="2800" b="1" dirty="0">
                <a:solidFill>
                  <a:srgbClr val="006600"/>
                </a:solidFill>
              </a:rPr>
              <a:t>When can I sign up?  </a:t>
            </a:r>
            <a:r>
              <a:rPr lang="en-US" sz="2800" b="1" dirty="0" smtClean="0">
                <a:solidFill>
                  <a:srgbClr val="006600"/>
                </a:solidFill>
              </a:rPr>
              <a:t>	</a:t>
            </a:r>
            <a:r>
              <a:rPr lang="en-US" sz="2800" dirty="0" smtClean="0"/>
              <a:t>Now </a:t>
            </a:r>
            <a:r>
              <a:rPr lang="en-US" sz="2800" dirty="0"/>
              <a:t>through October 9, 2015</a:t>
            </a:r>
          </a:p>
          <a:p>
            <a:pPr>
              <a:tabLst>
                <a:tab pos="3546475" algn="l"/>
              </a:tabLst>
            </a:pPr>
            <a:r>
              <a:rPr lang="en-US" sz="2800" b="1" dirty="0">
                <a:solidFill>
                  <a:srgbClr val="006600"/>
                </a:solidFill>
              </a:rPr>
              <a:t>How will </a:t>
            </a:r>
            <a:r>
              <a:rPr lang="en-US" sz="2800" b="1" dirty="0" smtClean="0">
                <a:solidFill>
                  <a:srgbClr val="006600"/>
                </a:solidFill>
              </a:rPr>
              <a:t>students </a:t>
            </a:r>
            <a:r>
              <a:rPr lang="en-US" sz="2800" b="1" dirty="0">
                <a:solidFill>
                  <a:srgbClr val="006600"/>
                </a:solidFill>
              </a:rPr>
              <a:t>contact me?  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pPr>
              <a:spcAft>
                <a:spcPts val="1200"/>
              </a:spcAft>
              <a:tabLst>
                <a:tab pos="3546475" algn="l"/>
              </a:tabLst>
            </a:pPr>
            <a:r>
              <a:rPr lang="en-US" sz="2800" dirty="0" smtClean="0"/>
              <a:t>By email, October 9 through November 6</a:t>
            </a:r>
          </a:p>
          <a:p>
            <a:pPr>
              <a:tabLst>
                <a:tab pos="3546475" algn="l"/>
              </a:tabLst>
            </a:pPr>
            <a:r>
              <a:rPr lang="en-US" sz="2800" b="1" dirty="0" smtClean="0">
                <a:solidFill>
                  <a:srgbClr val="006600"/>
                </a:solidFill>
              </a:rPr>
              <a:t>Are these paid opportunities?  </a:t>
            </a:r>
          </a:p>
          <a:p>
            <a:pPr>
              <a:spcAft>
                <a:spcPts val="600"/>
              </a:spcAft>
              <a:tabLst>
                <a:tab pos="3546475" algn="l"/>
              </a:tabLst>
            </a:pPr>
            <a:r>
              <a:rPr lang="en-US" sz="2800" b="1" i="1" dirty="0" smtClean="0"/>
              <a:t>Job Shadow </a:t>
            </a:r>
            <a:r>
              <a:rPr lang="en-US" sz="2800" dirty="0" smtClean="0"/>
              <a:t>is a </a:t>
            </a:r>
            <a:r>
              <a:rPr lang="en-US" sz="2800" dirty="0"/>
              <a:t>learning experience, not </a:t>
            </a:r>
            <a:r>
              <a:rPr lang="en-US" sz="2800" dirty="0" smtClean="0"/>
              <a:t>paid  </a:t>
            </a:r>
          </a:p>
          <a:p>
            <a:pPr>
              <a:spcAft>
                <a:spcPts val="600"/>
              </a:spcAft>
              <a:tabLst>
                <a:tab pos="3546475" algn="l"/>
              </a:tabLst>
            </a:pPr>
            <a:r>
              <a:rPr lang="en-US" sz="2800" b="1" i="1" dirty="0" smtClean="0"/>
              <a:t>Short Term Project</a:t>
            </a:r>
            <a:r>
              <a:rPr lang="en-US" sz="2800" dirty="0" smtClean="0"/>
              <a:t>, stipend </a:t>
            </a:r>
            <a:r>
              <a:rPr lang="en-US" sz="2800" dirty="0"/>
              <a:t>or minimum $10-12 per hour</a:t>
            </a:r>
            <a:endParaRPr lang="en-US" sz="2800" dirty="0">
              <a:solidFill>
                <a:srgbClr val="00B050"/>
              </a:solidFill>
            </a:endParaRPr>
          </a:p>
          <a:p>
            <a:pPr marL="457189" indent="-457189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371</Words>
  <Application>Microsoft Office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Dartmouth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December Break Opportunities</dc:title>
  <dc:creator>Gail M. Gentes</dc:creator>
  <cp:lastModifiedBy>Daniel B. Parish</cp:lastModifiedBy>
  <cp:revision>15</cp:revision>
  <dcterms:created xsi:type="dcterms:W3CDTF">2015-08-10T15:40:15Z</dcterms:created>
  <dcterms:modified xsi:type="dcterms:W3CDTF">2015-09-03T21:46:14Z</dcterms:modified>
</cp:coreProperties>
</file>