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8192" autoAdjust="0"/>
  </p:normalViewPr>
  <p:slideViewPr>
    <p:cSldViewPr snapToGrid="0">
      <p:cViewPr varScale="1">
        <p:scale>
          <a:sx n="62" d="100"/>
          <a:sy n="62" d="100"/>
        </p:scale>
        <p:origin x="148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2AEB0-4864-4C59-B6F0-6EDA886E13FF}" type="doc">
      <dgm:prSet loTypeId="urn:microsoft.com/office/officeart/2005/8/layout/h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4FB896-15DB-496E-BBCD-ED69C42CB060}">
      <dgm:prSet phldrT="[Text]"/>
      <dgm:spPr/>
      <dgm:t>
        <a:bodyPr/>
        <a:lstStyle/>
        <a:p>
          <a:r>
            <a:rPr lang="en-US" dirty="0" smtClean="0"/>
            <a:t>Millennials</a:t>
          </a:r>
          <a:endParaRPr lang="en-US" dirty="0"/>
        </a:p>
      </dgm:t>
    </dgm:pt>
    <dgm:pt modelId="{BF1533DF-CFF7-44E1-AD59-D0EF6A2437F6}" type="parTrans" cxnId="{074B661C-25BA-4525-940A-305EFCBF2746}">
      <dgm:prSet/>
      <dgm:spPr/>
      <dgm:t>
        <a:bodyPr/>
        <a:lstStyle/>
        <a:p>
          <a:endParaRPr lang="en-US"/>
        </a:p>
      </dgm:t>
    </dgm:pt>
    <dgm:pt modelId="{4CACFC80-78DF-4F90-B328-1E0EC52AB6E0}" type="sibTrans" cxnId="{074B661C-25BA-4525-940A-305EFCBF2746}">
      <dgm:prSet/>
      <dgm:spPr/>
      <dgm:t>
        <a:bodyPr/>
        <a:lstStyle/>
        <a:p>
          <a:endParaRPr lang="en-US"/>
        </a:p>
      </dgm:t>
    </dgm:pt>
    <dgm:pt modelId="{7CB234F1-096F-4672-9FF4-0AC4ED73E7F5}">
      <dgm:prSet phldrT="[Text]"/>
      <dgm:spPr/>
      <dgm:t>
        <a:bodyPr/>
        <a:lstStyle/>
        <a:p>
          <a:r>
            <a:rPr lang="en-US" dirty="0" smtClean="0"/>
            <a:t>Born in early 1980s- mid 1990s</a:t>
          </a:r>
          <a:endParaRPr lang="en-US" dirty="0"/>
        </a:p>
      </dgm:t>
    </dgm:pt>
    <dgm:pt modelId="{BB24EE72-DE63-4B83-8EC8-0F9C47B038FE}" type="parTrans" cxnId="{6C670C29-C86C-4106-93BE-EADDEB865FD2}">
      <dgm:prSet/>
      <dgm:spPr/>
      <dgm:t>
        <a:bodyPr/>
        <a:lstStyle/>
        <a:p>
          <a:endParaRPr lang="en-US"/>
        </a:p>
      </dgm:t>
    </dgm:pt>
    <dgm:pt modelId="{97D7172C-F127-46D3-B9BC-9B0BF8187281}" type="sibTrans" cxnId="{6C670C29-C86C-4106-93BE-EADDEB865FD2}">
      <dgm:prSet/>
      <dgm:spPr/>
      <dgm:t>
        <a:bodyPr/>
        <a:lstStyle/>
        <a:p>
          <a:endParaRPr lang="en-US"/>
        </a:p>
      </dgm:t>
    </dgm:pt>
    <dgm:pt modelId="{F1525527-F703-4A89-8BF9-1171810CFA98}">
      <dgm:prSet phldrT="[Text]"/>
      <dgm:spPr/>
      <dgm:t>
        <a:bodyPr/>
        <a:lstStyle/>
        <a:p>
          <a:r>
            <a:rPr lang="en-US" dirty="0" smtClean="0"/>
            <a:t>Generation Z</a:t>
          </a:r>
          <a:endParaRPr lang="en-US" dirty="0"/>
        </a:p>
      </dgm:t>
    </dgm:pt>
    <dgm:pt modelId="{7B3CBAD3-C7F1-4BCB-95AA-4D472F86C67E}" type="sibTrans" cxnId="{F9AECA2E-89A8-46FA-826E-875C64B809D9}">
      <dgm:prSet/>
      <dgm:spPr/>
      <dgm:t>
        <a:bodyPr/>
        <a:lstStyle/>
        <a:p>
          <a:endParaRPr lang="en-US"/>
        </a:p>
      </dgm:t>
    </dgm:pt>
    <dgm:pt modelId="{5BAE0631-D352-4F99-864B-F366954B2DE1}" type="parTrans" cxnId="{F9AECA2E-89A8-46FA-826E-875C64B809D9}">
      <dgm:prSet/>
      <dgm:spPr/>
      <dgm:t>
        <a:bodyPr/>
        <a:lstStyle/>
        <a:p>
          <a:endParaRPr lang="en-US"/>
        </a:p>
      </dgm:t>
    </dgm:pt>
    <dgm:pt modelId="{CEF16030-9BC4-4144-8002-072DE6861AB2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Born in mid 1990s-early 2000s</a:t>
          </a:r>
          <a:endParaRPr lang="en-US" dirty="0"/>
        </a:p>
      </dgm:t>
    </dgm:pt>
    <dgm:pt modelId="{4F8DC4B9-6E50-4BBE-829A-79459CC1FC09}" type="parTrans" cxnId="{A8FF86F4-F3B6-4B2D-AAC4-05548B7F8870}">
      <dgm:prSet/>
      <dgm:spPr/>
      <dgm:t>
        <a:bodyPr/>
        <a:lstStyle/>
        <a:p>
          <a:endParaRPr lang="en-US"/>
        </a:p>
      </dgm:t>
    </dgm:pt>
    <dgm:pt modelId="{415FA51A-F2F7-4B77-995C-6AE10D2F6F31}" type="sibTrans" cxnId="{A8FF86F4-F3B6-4B2D-AAC4-05548B7F8870}">
      <dgm:prSet/>
      <dgm:spPr/>
      <dgm:t>
        <a:bodyPr/>
        <a:lstStyle/>
        <a:p>
          <a:endParaRPr lang="en-US"/>
        </a:p>
      </dgm:t>
    </dgm:pt>
    <dgm:pt modelId="{64FB135F-5AEF-4506-960C-6953396D44FA}">
      <dgm:prSet phldrT="[Text]"/>
      <dgm:spPr/>
      <dgm:t>
        <a:bodyPr/>
        <a:lstStyle/>
        <a:p>
          <a:r>
            <a:rPr lang="en-US" dirty="0" smtClean="0"/>
            <a:t>43% non-White</a:t>
          </a:r>
          <a:endParaRPr lang="en-US" dirty="0"/>
        </a:p>
      </dgm:t>
    </dgm:pt>
    <dgm:pt modelId="{6BC1653F-88ED-41A8-BEA4-FF402EE3A6AA}" type="parTrans" cxnId="{929F579C-EE95-4A43-92CE-3E7289F0C592}">
      <dgm:prSet/>
      <dgm:spPr/>
      <dgm:t>
        <a:bodyPr/>
        <a:lstStyle/>
        <a:p>
          <a:endParaRPr lang="en-US"/>
        </a:p>
      </dgm:t>
    </dgm:pt>
    <dgm:pt modelId="{CBD92B0D-CB22-4F48-BA3B-A48F629CF594}" type="sibTrans" cxnId="{929F579C-EE95-4A43-92CE-3E7289F0C592}">
      <dgm:prSet/>
      <dgm:spPr/>
      <dgm:t>
        <a:bodyPr/>
        <a:lstStyle/>
        <a:p>
          <a:endParaRPr lang="en-US"/>
        </a:p>
      </dgm:t>
    </dgm:pt>
    <dgm:pt modelId="{161014BA-3CBB-4559-86EA-A35E94B55AD4}">
      <dgm:prSet phldrT="[Text]"/>
      <dgm:spPr/>
      <dgm:t>
        <a:bodyPr/>
        <a:lstStyle/>
        <a:p>
          <a:r>
            <a:rPr lang="en-US" dirty="0" smtClean="0"/>
            <a:t>Gravitate towards group activities</a:t>
          </a:r>
          <a:endParaRPr lang="en-US" dirty="0"/>
        </a:p>
      </dgm:t>
    </dgm:pt>
    <dgm:pt modelId="{F4054ED9-F8CD-488F-B2E0-BCFF2208C118}" type="parTrans" cxnId="{79FE85A8-6FBA-4E73-85AA-0D7301076CD0}">
      <dgm:prSet/>
      <dgm:spPr/>
      <dgm:t>
        <a:bodyPr/>
        <a:lstStyle/>
        <a:p>
          <a:endParaRPr lang="en-US"/>
        </a:p>
      </dgm:t>
    </dgm:pt>
    <dgm:pt modelId="{CDD1CD5A-57D7-40C5-8F12-19844823DF6D}" type="sibTrans" cxnId="{79FE85A8-6FBA-4E73-85AA-0D7301076CD0}">
      <dgm:prSet/>
      <dgm:spPr/>
      <dgm:t>
        <a:bodyPr/>
        <a:lstStyle/>
        <a:p>
          <a:endParaRPr lang="en-US"/>
        </a:p>
      </dgm:t>
    </dgm:pt>
    <dgm:pt modelId="{EAC875D9-3156-474F-862D-A5C9A00B3E80}">
      <dgm:prSet/>
      <dgm:spPr/>
      <dgm:t>
        <a:bodyPr/>
        <a:lstStyle/>
        <a:p>
          <a:r>
            <a:rPr lang="en-US" dirty="0" smtClean="0"/>
            <a:t>Technologically skilled</a:t>
          </a:r>
          <a:endParaRPr lang="en-US" dirty="0"/>
        </a:p>
      </dgm:t>
    </dgm:pt>
    <dgm:pt modelId="{E0AAB26C-DF23-4BB1-8FC4-C3BD949FC459}" type="parTrans" cxnId="{16723C86-F7D8-4955-9C97-83F171DE9BE3}">
      <dgm:prSet/>
      <dgm:spPr/>
      <dgm:t>
        <a:bodyPr/>
        <a:lstStyle/>
        <a:p>
          <a:endParaRPr lang="en-US"/>
        </a:p>
      </dgm:t>
    </dgm:pt>
    <dgm:pt modelId="{E1FDAC47-BFF2-451D-9E02-A3CA972D91C0}" type="sibTrans" cxnId="{16723C86-F7D8-4955-9C97-83F171DE9BE3}">
      <dgm:prSet/>
      <dgm:spPr/>
      <dgm:t>
        <a:bodyPr/>
        <a:lstStyle/>
        <a:p>
          <a:endParaRPr lang="en-US"/>
        </a:p>
      </dgm:t>
    </dgm:pt>
    <dgm:pt modelId="{71B3A8EB-837F-4B38-B12D-B09B1A0BCC06}">
      <dgm:prSet/>
      <dgm:spPr/>
      <dgm:t>
        <a:bodyPr/>
        <a:lstStyle/>
        <a:p>
          <a:r>
            <a:rPr lang="en-US" dirty="0" smtClean="0"/>
            <a:t>Increase of new graduates with student loan debt (Today, at more than $1trillion, student loans now compromise the largest debt in America, surpassing credit card debt)</a:t>
          </a:r>
          <a:endParaRPr lang="en-US" dirty="0"/>
        </a:p>
      </dgm:t>
    </dgm:pt>
    <dgm:pt modelId="{5EEE8357-8802-43F6-B748-AF57932C46B8}" type="parTrans" cxnId="{6CF963DE-A213-4C32-8A15-32ECD05358B3}">
      <dgm:prSet/>
      <dgm:spPr/>
      <dgm:t>
        <a:bodyPr/>
        <a:lstStyle/>
        <a:p>
          <a:endParaRPr lang="en-US"/>
        </a:p>
      </dgm:t>
    </dgm:pt>
    <dgm:pt modelId="{75E031BD-20A3-4C2E-9C34-4BB41C7F2268}" type="sibTrans" cxnId="{6CF963DE-A213-4C32-8A15-32ECD05358B3}">
      <dgm:prSet/>
      <dgm:spPr/>
      <dgm:t>
        <a:bodyPr/>
        <a:lstStyle/>
        <a:p>
          <a:endParaRPr lang="en-US"/>
        </a:p>
      </dgm:t>
    </dgm:pt>
    <dgm:pt modelId="{185861D3-6940-442C-9448-511C6F9CD5BB}">
      <dgm:prSet/>
      <dgm:spPr/>
      <dgm:t>
        <a:bodyPr/>
        <a:lstStyle/>
        <a:p>
          <a:r>
            <a:rPr lang="en-US" dirty="0" smtClean="0"/>
            <a:t>Phone calls are considered too invasive. Mail? Forget it. Their lives are centered around mobile devices</a:t>
          </a:r>
          <a:endParaRPr lang="en-US" dirty="0"/>
        </a:p>
      </dgm:t>
    </dgm:pt>
    <dgm:pt modelId="{E1B65803-C9D3-4F3F-8A8D-0C79F4447675}" type="parTrans" cxnId="{95101C0D-DE38-4C4F-87A6-2241D5D2E722}">
      <dgm:prSet/>
      <dgm:spPr/>
      <dgm:t>
        <a:bodyPr/>
        <a:lstStyle/>
        <a:p>
          <a:endParaRPr lang="en-US"/>
        </a:p>
      </dgm:t>
    </dgm:pt>
    <dgm:pt modelId="{65195E30-12E1-4C7E-A07D-A7073C20B09C}" type="sibTrans" cxnId="{95101C0D-DE38-4C4F-87A6-2241D5D2E722}">
      <dgm:prSet/>
      <dgm:spPr/>
      <dgm:t>
        <a:bodyPr/>
        <a:lstStyle/>
        <a:p>
          <a:endParaRPr lang="en-US"/>
        </a:p>
      </dgm:t>
    </dgm:pt>
    <dgm:pt modelId="{2BCB7961-00F6-4850-BDF2-83772883CCE6}">
      <dgm:prSet/>
      <dgm:spPr/>
      <dgm:t>
        <a:bodyPr/>
        <a:lstStyle/>
        <a:p>
          <a:r>
            <a:rPr lang="en-US" dirty="0" smtClean="0"/>
            <a:t>Loyalty challenge, tend to leave positions after 2 years</a:t>
          </a:r>
          <a:endParaRPr lang="en-US" dirty="0"/>
        </a:p>
      </dgm:t>
    </dgm:pt>
    <dgm:pt modelId="{61397F5B-A1BE-445E-BF8C-350DF59747F4}" type="parTrans" cxnId="{A82165E9-47C3-4094-9158-6BC113291DF3}">
      <dgm:prSet/>
      <dgm:spPr/>
      <dgm:t>
        <a:bodyPr/>
        <a:lstStyle/>
        <a:p>
          <a:endParaRPr lang="en-US"/>
        </a:p>
      </dgm:t>
    </dgm:pt>
    <dgm:pt modelId="{ED09FA9D-F8C5-419A-A091-919C056178FB}" type="sibTrans" cxnId="{A82165E9-47C3-4094-9158-6BC113291DF3}">
      <dgm:prSet/>
      <dgm:spPr/>
      <dgm:t>
        <a:bodyPr/>
        <a:lstStyle/>
        <a:p>
          <a:endParaRPr lang="en-US"/>
        </a:p>
      </dgm:t>
    </dgm:pt>
    <dgm:pt modelId="{7FF89011-C9BE-45FB-AB23-74C35B87EE54}">
      <dgm:prSet/>
      <dgm:spPr/>
      <dgm:t>
        <a:bodyPr/>
        <a:lstStyle/>
        <a:p>
          <a:r>
            <a:rPr lang="en-US" dirty="0" smtClean="0"/>
            <a:t>Increase in consumer-driven alumni who expect value-added benefits and accountability</a:t>
          </a:r>
          <a:endParaRPr lang="en-US" dirty="0"/>
        </a:p>
      </dgm:t>
    </dgm:pt>
    <dgm:pt modelId="{582AD07B-C23A-4FB0-AE5A-22B5375181C7}" type="parTrans" cxnId="{FBF78316-EFAA-41D0-AA8A-1468B3AF8739}">
      <dgm:prSet/>
      <dgm:spPr/>
      <dgm:t>
        <a:bodyPr/>
        <a:lstStyle/>
        <a:p>
          <a:endParaRPr lang="en-US"/>
        </a:p>
      </dgm:t>
    </dgm:pt>
    <dgm:pt modelId="{3E6C047A-CA04-4A25-B8FF-28565BC0268B}" type="sibTrans" cxnId="{FBF78316-EFAA-41D0-AA8A-1468B3AF8739}">
      <dgm:prSet/>
      <dgm:spPr/>
      <dgm:t>
        <a:bodyPr/>
        <a:lstStyle/>
        <a:p>
          <a:endParaRPr lang="en-US"/>
        </a:p>
      </dgm:t>
    </dgm:pt>
    <dgm:pt modelId="{D6EF384A-CAD3-4C0B-BD58-FA2DD619AFBB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Women have almost always outnumbered men on college campuses</a:t>
          </a:r>
          <a:endParaRPr lang="en-US" dirty="0"/>
        </a:p>
      </dgm:t>
    </dgm:pt>
    <dgm:pt modelId="{81846C80-442E-49C0-983D-905DF460903B}" type="parTrans" cxnId="{3F4FB017-B846-45A0-ABA0-DBCCF3B1E320}">
      <dgm:prSet/>
      <dgm:spPr/>
      <dgm:t>
        <a:bodyPr/>
        <a:lstStyle/>
        <a:p>
          <a:endParaRPr lang="en-US"/>
        </a:p>
      </dgm:t>
    </dgm:pt>
    <dgm:pt modelId="{5CDC025C-0031-4A0D-87DB-A5DD8C7C3C74}" type="sibTrans" cxnId="{3F4FB017-B846-45A0-ABA0-DBCCF3B1E320}">
      <dgm:prSet/>
      <dgm:spPr/>
      <dgm:t>
        <a:bodyPr/>
        <a:lstStyle/>
        <a:p>
          <a:endParaRPr lang="en-US"/>
        </a:p>
      </dgm:t>
    </dgm:pt>
    <dgm:pt modelId="{4989EB5E-414C-4BC8-98D5-94B43D1102FA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Gen Z is the most ethnically diverse generation in US history with 47% ethnic minorities</a:t>
          </a:r>
          <a:endParaRPr lang="en-US" dirty="0"/>
        </a:p>
      </dgm:t>
    </dgm:pt>
    <dgm:pt modelId="{7289B53F-EBD9-4012-BFA5-F58AE3D3C65B}" type="parTrans" cxnId="{10E87395-91A5-459D-BEE8-4F8E87734929}">
      <dgm:prSet/>
      <dgm:spPr/>
      <dgm:t>
        <a:bodyPr/>
        <a:lstStyle/>
        <a:p>
          <a:endParaRPr lang="en-US"/>
        </a:p>
      </dgm:t>
    </dgm:pt>
    <dgm:pt modelId="{43F26471-D5CB-4E98-B90D-B593FF8559E5}" type="sibTrans" cxnId="{10E87395-91A5-459D-BEE8-4F8E87734929}">
      <dgm:prSet/>
      <dgm:spPr/>
      <dgm:t>
        <a:bodyPr/>
        <a:lstStyle/>
        <a:p>
          <a:endParaRPr lang="en-US"/>
        </a:p>
      </dgm:t>
    </dgm:pt>
    <dgm:pt modelId="{3D3BB042-C6F6-4AC7-97A2-72FEBA530CCA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They prefer snack media, 8 seconds attention span</a:t>
          </a:r>
          <a:endParaRPr lang="en-US" dirty="0"/>
        </a:p>
      </dgm:t>
    </dgm:pt>
    <dgm:pt modelId="{0AB2C247-9EB3-4ED6-92CD-C9BDBFCCB52A}" type="parTrans" cxnId="{85005B22-2A2D-4E87-8335-2F20B17175CD}">
      <dgm:prSet/>
      <dgm:spPr/>
      <dgm:t>
        <a:bodyPr/>
        <a:lstStyle/>
        <a:p>
          <a:endParaRPr lang="en-US"/>
        </a:p>
      </dgm:t>
    </dgm:pt>
    <dgm:pt modelId="{FE65E10B-B8F3-4DD9-8E44-30F422A22C32}" type="sibTrans" cxnId="{85005B22-2A2D-4E87-8335-2F20B17175CD}">
      <dgm:prSet/>
      <dgm:spPr/>
      <dgm:t>
        <a:bodyPr/>
        <a:lstStyle/>
        <a:p>
          <a:endParaRPr lang="en-US"/>
        </a:p>
      </dgm:t>
    </dgm:pt>
    <dgm:pt modelId="{DA8DC3F4-CDFC-4931-87C2-4FEC32BEA6E9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Communication style is visual, suffer from FOMO (Fear of Missing out)</a:t>
          </a:r>
          <a:endParaRPr lang="en-US" dirty="0"/>
        </a:p>
      </dgm:t>
    </dgm:pt>
    <dgm:pt modelId="{EFA340ED-8222-45E9-825F-370EF1AC3D80}" type="parTrans" cxnId="{878E37E5-A31C-4991-AAF9-E14060FB8608}">
      <dgm:prSet/>
      <dgm:spPr/>
      <dgm:t>
        <a:bodyPr/>
        <a:lstStyle/>
        <a:p>
          <a:endParaRPr lang="en-US"/>
        </a:p>
      </dgm:t>
    </dgm:pt>
    <dgm:pt modelId="{8F9AA040-237D-4B33-839B-3431C5563F0F}" type="sibTrans" cxnId="{878E37E5-A31C-4991-AAF9-E14060FB8608}">
      <dgm:prSet/>
      <dgm:spPr/>
      <dgm:t>
        <a:bodyPr/>
        <a:lstStyle/>
        <a:p>
          <a:endParaRPr lang="en-US"/>
        </a:p>
      </dgm:t>
    </dgm:pt>
    <dgm:pt modelId="{BF30DD87-DC98-4753-8A1F-F07C572BC4FC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They’re also twice more likely to use YouTube than Millennials, and a lot less likely to use Facebook</a:t>
          </a:r>
          <a:endParaRPr lang="en-US" dirty="0"/>
        </a:p>
      </dgm:t>
    </dgm:pt>
    <dgm:pt modelId="{21B09800-660D-48FE-B170-9C13516C58D2}" type="parTrans" cxnId="{E3E86851-4139-416A-B1AF-0651C47F016A}">
      <dgm:prSet/>
      <dgm:spPr/>
      <dgm:t>
        <a:bodyPr/>
        <a:lstStyle/>
        <a:p>
          <a:endParaRPr lang="en-US"/>
        </a:p>
      </dgm:t>
    </dgm:pt>
    <dgm:pt modelId="{B452047C-CAF0-4AA6-A9E4-1C6001803D57}" type="sibTrans" cxnId="{E3E86851-4139-416A-B1AF-0651C47F016A}">
      <dgm:prSet/>
      <dgm:spPr/>
      <dgm:t>
        <a:bodyPr/>
        <a:lstStyle/>
        <a:p>
          <a:endParaRPr lang="en-US"/>
        </a:p>
      </dgm:t>
    </dgm:pt>
    <dgm:pt modelId="{CF2BB61C-2B31-47E2-9CAE-AE38C01BA769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These consumers are digital natives, but even more so, mobile first.</a:t>
          </a:r>
          <a:endParaRPr lang="en-US" dirty="0"/>
        </a:p>
      </dgm:t>
    </dgm:pt>
    <dgm:pt modelId="{1CEE75EB-B41B-4805-8A4D-7CBCF566986D}" type="parTrans" cxnId="{FC0254EB-325A-4C79-8495-676DB42E1626}">
      <dgm:prSet/>
      <dgm:spPr/>
      <dgm:t>
        <a:bodyPr/>
        <a:lstStyle/>
        <a:p>
          <a:endParaRPr lang="en-US"/>
        </a:p>
      </dgm:t>
    </dgm:pt>
    <dgm:pt modelId="{7999FBA6-6441-4674-B69C-7166EF112FA1}" type="sibTrans" cxnId="{FC0254EB-325A-4C79-8495-676DB42E1626}">
      <dgm:prSet/>
      <dgm:spPr/>
      <dgm:t>
        <a:bodyPr/>
        <a:lstStyle/>
        <a:p>
          <a:endParaRPr lang="en-US"/>
        </a:p>
      </dgm:t>
    </dgm:pt>
    <dgm:pt modelId="{83991274-2ED6-4F01-B3A9-318277045193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They demand transparency</a:t>
          </a:r>
          <a:endParaRPr lang="en-US" dirty="0"/>
        </a:p>
      </dgm:t>
    </dgm:pt>
    <dgm:pt modelId="{854F8CE7-B32B-4957-BE20-1BA93B80F8B0}" type="parTrans" cxnId="{1F184375-809B-47FA-9553-1CDCCEA572F9}">
      <dgm:prSet/>
      <dgm:spPr/>
      <dgm:t>
        <a:bodyPr/>
        <a:lstStyle/>
        <a:p>
          <a:endParaRPr lang="en-US"/>
        </a:p>
      </dgm:t>
    </dgm:pt>
    <dgm:pt modelId="{4C076802-1A56-4B2E-A39D-617C09048004}" type="sibTrans" cxnId="{1F184375-809B-47FA-9553-1CDCCEA572F9}">
      <dgm:prSet/>
      <dgm:spPr/>
      <dgm:t>
        <a:bodyPr/>
        <a:lstStyle/>
        <a:p>
          <a:endParaRPr lang="en-US"/>
        </a:p>
      </dgm:t>
    </dgm:pt>
    <dgm:pt modelId="{B30FD719-CBE1-4C4D-8ACF-7F3B3EABCC08}" type="pres">
      <dgm:prSet presAssocID="{3292AEB0-4864-4C59-B6F0-6EDA886E13F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58DFC6-32C8-4DBD-8C0E-E5391151C699}" type="pres">
      <dgm:prSet presAssocID="{464FB896-15DB-496E-BBCD-ED69C42CB060}" presName="compositeNode" presStyleCnt="0">
        <dgm:presLayoutVars>
          <dgm:bulletEnabled val="1"/>
        </dgm:presLayoutVars>
      </dgm:prSet>
      <dgm:spPr/>
    </dgm:pt>
    <dgm:pt modelId="{5C8965B2-7182-4950-A1AB-75B03E4BBC81}" type="pres">
      <dgm:prSet presAssocID="{464FB896-15DB-496E-BBCD-ED69C42CB060}" presName="imag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US"/>
        </a:p>
      </dgm:t>
    </dgm:pt>
    <dgm:pt modelId="{203A0FDC-88A6-4C49-8437-C182E72519E3}" type="pres">
      <dgm:prSet presAssocID="{464FB896-15DB-496E-BBCD-ED69C42CB060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B44E3-E4AE-4377-9075-93F91FDC45B5}" type="pres">
      <dgm:prSet presAssocID="{464FB896-15DB-496E-BBCD-ED69C42CB060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16D04-20DA-4056-A63C-F18A8599C813}" type="pres">
      <dgm:prSet presAssocID="{4CACFC80-78DF-4F90-B328-1E0EC52AB6E0}" presName="sibTrans" presStyleCnt="0"/>
      <dgm:spPr/>
    </dgm:pt>
    <dgm:pt modelId="{05570C0C-CD38-4F01-AD07-0E4CE1B06B90}" type="pres">
      <dgm:prSet presAssocID="{F1525527-F703-4A89-8BF9-1171810CFA98}" presName="compositeNode" presStyleCnt="0">
        <dgm:presLayoutVars>
          <dgm:bulletEnabled val="1"/>
        </dgm:presLayoutVars>
      </dgm:prSet>
      <dgm:spPr/>
    </dgm:pt>
    <dgm:pt modelId="{27AD8B99-ABCC-4858-8724-99246882F248}" type="pres">
      <dgm:prSet presAssocID="{F1525527-F703-4A89-8BF9-1171810CFA98}" presName="image" presStyleLbl="fgImgPlac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F06A460-8F21-46DD-AB46-94D80BC73825}" type="pres">
      <dgm:prSet presAssocID="{F1525527-F703-4A89-8BF9-1171810CFA9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4F7EB-B6CB-4DDD-98C4-D835C8E7FF86}" type="pres">
      <dgm:prSet presAssocID="{F1525527-F703-4A89-8BF9-1171810CFA98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035DFF-BBBB-41C0-A2CC-1A933AC7B899}" type="presOf" srcId="{7CB234F1-096F-4672-9FF4-0AC4ED73E7F5}" destId="{203A0FDC-88A6-4C49-8437-C182E72519E3}" srcOrd="0" destOrd="0" presId="urn:microsoft.com/office/officeart/2005/8/layout/hList2"/>
    <dgm:cxn modelId="{20FCD844-63B2-4006-8E25-6DD84BFCE042}" type="presOf" srcId="{CF2BB61C-2B31-47E2-9CAE-AE38C01BA769}" destId="{2F06A460-8F21-46DD-AB46-94D80BC73825}" srcOrd="0" destOrd="6" presId="urn:microsoft.com/office/officeart/2005/8/layout/hList2"/>
    <dgm:cxn modelId="{2DFAC1DD-7EAE-453B-8258-12BC986E3B6E}" type="presOf" srcId="{4989EB5E-414C-4BC8-98D5-94B43D1102FA}" destId="{2F06A460-8F21-46DD-AB46-94D80BC73825}" srcOrd="0" destOrd="2" presId="urn:microsoft.com/office/officeart/2005/8/layout/hList2"/>
    <dgm:cxn modelId="{1F184375-809B-47FA-9553-1CDCCEA572F9}" srcId="{F1525527-F703-4A89-8BF9-1171810CFA98}" destId="{83991274-2ED6-4F01-B3A9-318277045193}" srcOrd="7" destOrd="0" parTransId="{854F8CE7-B32B-4957-BE20-1BA93B80F8B0}" sibTransId="{4C076802-1A56-4B2E-A39D-617C09048004}"/>
    <dgm:cxn modelId="{13169CD0-9717-4C92-ACDC-C8F4293AAA69}" type="presOf" srcId="{64FB135F-5AEF-4506-960C-6953396D44FA}" destId="{203A0FDC-88A6-4C49-8437-C182E72519E3}" srcOrd="0" destOrd="1" presId="urn:microsoft.com/office/officeart/2005/8/layout/hList2"/>
    <dgm:cxn modelId="{50C31FBA-078F-4BCB-9598-3B120F5B8B5C}" type="presOf" srcId="{83991274-2ED6-4F01-B3A9-318277045193}" destId="{2F06A460-8F21-46DD-AB46-94D80BC73825}" srcOrd="0" destOrd="7" presId="urn:microsoft.com/office/officeart/2005/8/layout/hList2"/>
    <dgm:cxn modelId="{C9F2A31B-0F68-4589-BE24-153CA3FC0526}" type="presOf" srcId="{185861D3-6940-442C-9448-511C6F9CD5BB}" destId="{203A0FDC-88A6-4C49-8437-C182E72519E3}" srcOrd="0" destOrd="5" presId="urn:microsoft.com/office/officeart/2005/8/layout/hList2"/>
    <dgm:cxn modelId="{750F5393-0C78-4487-AC2B-272A9D7C943D}" type="presOf" srcId="{DA8DC3F4-CDFC-4931-87C2-4FEC32BEA6E9}" destId="{2F06A460-8F21-46DD-AB46-94D80BC73825}" srcOrd="0" destOrd="4" presId="urn:microsoft.com/office/officeart/2005/8/layout/hList2"/>
    <dgm:cxn modelId="{929F579C-EE95-4A43-92CE-3E7289F0C592}" srcId="{464FB896-15DB-496E-BBCD-ED69C42CB060}" destId="{64FB135F-5AEF-4506-960C-6953396D44FA}" srcOrd="1" destOrd="0" parTransId="{6BC1653F-88ED-41A8-BEA4-FF402EE3A6AA}" sibTransId="{CBD92B0D-CB22-4F48-BA3B-A48F629CF594}"/>
    <dgm:cxn modelId="{AC2C6F94-4DC3-4921-898F-A00680800172}" type="presOf" srcId="{7FF89011-C9BE-45FB-AB23-74C35B87EE54}" destId="{203A0FDC-88A6-4C49-8437-C182E72519E3}" srcOrd="0" destOrd="7" presId="urn:microsoft.com/office/officeart/2005/8/layout/hList2"/>
    <dgm:cxn modelId="{E3E86851-4139-416A-B1AF-0651C47F016A}" srcId="{F1525527-F703-4A89-8BF9-1171810CFA98}" destId="{BF30DD87-DC98-4753-8A1F-F07C572BC4FC}" srcOrd="5" destOrd="0" parTransId="{21B09800-660D-48FE-B170-9C13516C58D2}" sibTransId="{B452047C-CAF0-4AA6-A9E4-1C6001803D57}"/>
    <dgm:cxn modelId="{7265D863-0DD9-48BE-A0C8-21F48695EF8A}" type="presOf" srcId="{EAC875D9-3156-474F-862D-A5C9A00B3E80}" destId="{203A0FDC-88A6-4C49-8437-C182E72519E3}" srcOrd="0" destOrd="3" presId="urn:microsoft.com/office/officeart/2005/8/layout/hList2"/>
    <dgm:cxn modelId="{DAE91E20-0FF6-4FF7-97F8-0174CA908276}" type="presOf" srcId="{464FB896-15DB-496E-BBCD-ED69C42CB060}" destId="{7DAB44E3-E4AE-4377-9075-93F91FDC45B5}" srcOrd="0" destOrd="0" presId="urn:microsoft.com/office/officeart/2005/8/layout/hList2"/>
    <dgm:cxn modelId="{C1E68DEE-9D58-45A4-B7FB-37DE00561B9A}" type="presOf" srcId="{161014BA-3CBB-4559-86EA-A35E94B55AD4}" destId="{203A0FDC-88A6-4C49-8437-C182E72519E3}" srcOrd="0" destOrd="2" presId="urn:microsoft.com/office/officeart/2005/8/layout/hList2"/>
    <dgm:cxn modelId="{E70133F9-56E7-4313-86F8-B776C79748D9}" type="presOf" srcId="{71B3A8EB-837F-4B38-B12D-B09B1A0BCC06}" destId="{203A0FDC-88A6-4C49-8437-C182E72519E3}" srcOrd="0" destOrd="4" presId="urn:microsoft.com/office/officeart/2005/8/layout/hList2"/>
    <dgm:cxn modelId="{A82165E9-47C3-4094-9158-6BC113291DF3}" srcId="{464FB896-15DB-496E-BBCD-ED69C42CB060}" destId="{2BCB7961-00F6-4850-BDF2-83772883CCE6}" srcOrd="6" destOrd="0" parTransId="{61397F5B-A1BE-445E-BF8C-350DF59747F4}" sibTransId="{ED09FA9D-F8C5-419A-A091-919C056178FB}"/>
    <dgm:cxn modelId="{7478AF5A-97C6-46FB-840F-C4C82C731F2F}" type="presOf" srcId="{BF30DD87-DC98-4753-8A1F-F07C572BC4FC}" destId="{2F06A460-8F21-46DD-AB46-94D80BC73825}" srcOrd="0" destOrd="5" presId="urn:microsoft.com/office/officeart/2005/8/layout/hList2"/>
    <dgm:cxn modelId="{F9AECA2E-89A8-46FA-826E-875C64B809D9}" srcId="{3292AEB0-4864-4C59-B6F0-6EDA886E13FF}" destId="{F1525527-F703-4A89-8BF9-1171810CFA98}" srcOrd="1" destOrd="0" parTransId="{5BAE0631-D352-4F99-864B-F366954B2DE1}" sibTransId="{7B3CBAD3-C7F1-4BCB-95AA-4D472F86C67E}"/>
    <dgm:cxn modelId="{074B661C-25BA-4525-940A-305EFCBF2746}" srcId="{3292AEB0-4864-4C59-B6F0-6EDA886E13FF}" destId="{464FB896-15DB-496E-BBCD-ED69C42CB060}" srcOrd="0" destOrd="0" parTransId="{BF1533DF-CFF7-44E1-AD59-D0EF6A2437F6}" sibTransId="{4CACFC80-78DF-4F90-B328-1E0EC52AB6E0}"/>
    <dgm:cxn modelId="{6CF963DE-A213-4C32-8A15-32ECD05358B3}" srcId="{464FB896-15DB-496E-BBCD-ED69C42CB060}" destId="{71B3A8EB-837F-4B38-B12D-B09B1A0BCC06}" srcOrd="4" destOrd="0" parTransId="{5EEE8357-8802-43F6-B748-AF57932C46B8}" sibTransId="{75E031BD-20A3-4C2E-9C34-4BB41C7F2268}"/>
    <dgm:cxn modelId="{2B617402-C4C7-41B2-A506-30668B2F0590}" type="presOf" srcId="{D6EF384A-CAD3-4C0B-BD58-FA2DD619AFBB}" destId="{2F06A460-8F21-46DD-AB46-94D80BC73825}" srcOrd="0" destOrd="1" presId="urn:microsoft.com/office/officeart/2005/8/layout/hList2"/>
    <dgm:cxn modelId="{FBF78316-EFAA-41D0-AA8A-1468B3AF8739}" srcId="{464FB896-15DB-496E-BBCD-ED69C42CB060}" destId="{7FF89011-C9BE-45FB-AB23-74C35B87EE54}" srcOrd="7" destOrd="0" parTransId="{582AD07B-C23A-4FB0-AE5A-22B5375181C7}" sibTransId="{3E6C047A-CA04-4A25-B8FF-28565BC0268B}"/>
    <dgm:cxn modelId="{10E87395-91A5-459D-BEE8-4F8E87734929}" srcId="{F1525527-F703-4A89-8BF9-1171810CFA98}" destId="{4989EB5E-414C-4BC8-98D5-94B43D1102FA}" srcOrd="2" destOrd="0" parTransId="{7289B53F-EBD9-4012-BFA5-F58AE3D3C65B}" sibTransId="{43F26471-D5CB-4E98-B90D-B593FF8559E5}"/>
    <dgm:cxn modelId="{95101C0D-DE38-4C4F-87A6-2241D5D2E722}" srcId="{464FB896-15DB-496E-BBCD-ED69C42CB060}" destId="{185861D3-6940-442C-9448-511C6F9CD5BB}" srcOrd="5" destOrd="0" parTransId="{E1B65803-C9D3-4F3F-8A8D-0C79F4447675}" sibTransId="{65195E30-12E1-4C7E-A07D-A7073C20B09C}"/>
    <dgm:cxn modelId="{85005B22-2A2D-4E87-8335-2F20B17175CD}" srcId="{F1525527-F703-4A89-8BF9-1171810CFA98}" destId="{3D3BB042-C6F6-4AC7-97A2-72FEBA530CCA}" srcOrd="3" destOrd="0" parTransId="{0AB2C247-9EB3-4ED6-92CD-C9BDBFCCB52A}" sibTransId="{FE65E10B-B8F3-4DD9-8E44-30F422A22C32}"/>
    <dgm:cxn modelId="{FC5D985B-3B12-49CE-9D00-716117979C58}" type="presOf" srcId="{2BCB7961-00F6-4850-BDF2-83772883CCE6}" destId="{203A0FDC-88A6-4C49-8437-C182E72519E3}" srcOrd="0" destOrd="6" presId="urn:microsoft.com/office/officeart/2005/8/layout/hList2"/>
    <dgm:cxn modelId="{79FE85A8-6FBA-4E73-85AA-0D7301076CD0}" srcId="{464FB896-15DB-496E-BBCD-ED69C42CB060}" destId="{161014BA-3CBB-4559-86EA-A35E94B55AD4}" srcOrd="2" destOrd="0" parTransId="{F4054ED9-F8CD-488F-B2E0-BCFF2208C118}" sibTransId="{CDD1CD5A-57D7-40C5-8F12-19844823DF6D}"/>
    <dgm:cxn modelId="{16723C86-F7D8-4955-9C97-83F171DE9BE3}" srcId="{464FB896-15DB-496E-BBCD-ED69C42CB060}" destId="{EAC875D9-3156-474F-862D-A5C9A00B3E80}" srcOrd="3" destOrd="0" parTransId="{E0AAB26C-DF23-4BB1-8FC4-C3BD949FC459}" sibTransId="{E1FDAC47-BFF2-451D-9E02-A3CA972D91C0}"/>
    <dgm:cxn modelId="{FC0254EB-325A-4C79-8495-676DB42E1626}" srcId="{F1525527-F703-4A89-8BF9-1171810CFA98}" destId="{CF2BB61C-2B31-47E2-9CAE-AE38C01BA769}" srcOrd="6" destOrd="0" parTransId="{1CEE75EB-B41B-4805-8A4D-7CBCF566986D}" sibTransId="{7999FBA6-6441-4674-B69C-7166EF112FA1}"/>
    <dgm:cxn modelId="{878E37E5-A31C-4991-AAF9-E14060FB8608}" srcId="{F1525527-F703-4A89-8BF9-1171810CFA98}" destId="{DA8DC3F4-CDFC-4931-87C2-4FEC32BEA6E9}" srcOrd="4" destOrd="0" parTransId="{EFA340ED-8222-45E9-825F-370EF1AC3D80}" sibTransId="{8F9AA040-237D-4B33-839B-3431C5563F0F}"/>
    <dgm:cxn modelId="{6C670C29-C86C-4106-93BE-EADDEB865FD2}" srcId="{464FB896-15DB-496E-BBCD-ED69C42CB060}" destId="{7CB234F1-096F-4672-9FF4-0AC4ED73E7F5}" srcOrd="0" destOrd="0" parTransId="{BB24EE72-DE63-4B83-8EC8-0F9C47B038FE}" sibTransId="{97D7172C-F127-46D3-B9BC-9B0BF8187281}"/>
    <dgm:cxn modelId="{A8FF86F4-F3B6-4B2D-AAC4-05548B7F8870}" srcId="{F1525527-F703-4A89-8BF9-1171810CFA98}" destId="{CEF16030-9BC4-4144-8002-072DE6861AB2}" srcOrd="0" destOrd="0" parTransId="{4F8DC4B9-6E50-4BBE-829A-79459CC1FC09}" sibTransId="{415FA51A-F2F7-4B77-995C-6AE10D2F6F31}"/>
    <dgm:cxn modelId="{B276D37C-E30A-4669-817A-370A16C6EBB2}" type="presOf" srcId="{3292AEB0-4864-4C59-B6F0-6EDA886E13FF}" destId="{B30FD719-CBE1-4C4D-8ACF-7F3B3EABCC08}" srcOrd="0" destOrd="0" presId="urn:microsoft.com/office/officeart/2005/8/layout/hList2"/>
    <dgm:cxn modelId="{37D33179-6D80-41A3-88A4-D937C6FC1456}" type="presOf" srcId="{3D3BB042-C6F6-4AC7-97A2-72FEBA530CCA}" destId="{2F06A460-8F21-46DD-AB46-94D80BC73825}" srcOrd="0" destOrd="3" presId="urn:microsoft.com/office/officeart/2005/8/layout/hList2"/>
    <dgm:cxn modelId="{2B9E19E9-CACC-45D7-83D1-EF32FA634686}" type="presOf" srcId="{F1525527-F703-4A89-8BF9-1171810CFA98}" destId="{D0F4F7EB-B6CB-4DDD-98C4-D835C8E7FF86}" srcOrd="0" destOrd="0" presId="urn:microsoft.com/office/officeart/2005/8/layout/hList2"/>
    <dgm:cxn modelId="{3F4FB017-B846-45A0-ABA0-DBCCF3B1E320}" srcId="{F1525527-F703-4A89-8BF9-1171810CFA98}" destId="{D6EF384A-CAD3-4C0B-BD58-FA2DD619AFBB}" srcOrd="1" destOrd="0" parTransId="{81846C80-442E-49C0-983D-905DF460903B}" sibTransId="{5CDC025C-0031-4A0D-87DB-A5DD8C7C3C74}"/>
    <dgm:cxn modelId="{2557139D-943E-476D-B07C-4768C4344187}" type="presOf" srcId="{CEF16030-9BC4-4144-8002-072DE6861AB2}" destId="{2F06A460-8F21-46DD-AB46-94D80BC73825}" srcOrd="0" destOrd="0" presId="urn:microsoft.com/office/officeart/2005/8/layout/hList2"/>
    <dgm:cxn modelId="{C15B9DEC-E41E-41B6-BD8E-3C08B0152EB6}" type="presParOf" srcId="{B30FD719-CBE1-4C4D-8ACF-7F3B3EABCC08}" destId="{4558DFC6-32C8-4DBD-8C0E-E5391151C699}" srcOrd="0" destOrd="0" presId="urn:microsoft.com/office/officeart/2005/8/layout/hList2"/>
    <dgm:cxn modelId="{3784C46A-D7D6-4986-9A67-7EA89B5BEC58}" type="presParOf" srcId="{4558DFC6-32C8-4DBD-8C0E-E5391151C699}" destId="{5C8965B2-7182-4950-A1AB-75B03E4BBC81}" srcOrd="0" destOrd="0" presId="urn:microsoft.com/office/officeart/2005/8/layout/hList2"/>
    <dgm:cxn modelId="{AD7473C2-2F32-4B9B-8F8B-A1F7517F3106}" type="presParOf" srcId="{4558DFC6-32C8-4DBD-8C0E-E5391151C699}" destId="{203A0FDC-88A6-4C49-8437-C182E72519E3}" srcOrd="1" destOrd="0" presId="urn:microsoft.com/office/officeart/2005/8/layout/hList2"/>
    <dgm:cxn modelId="{2E1AC69A-E4F7-4C0B-8F34-B79B442C5D98}" type="presParOf" srcId="{4558DFC6-32C8-4DBD-8C0E-E5391151C699}" destId="{7DAB44E3-E4AE-4377-9075-93F91FDC45B5}" srcOrd="2" destOrd="0" presId="urn:microsoft.com/office/officeart/2005/8/layout/hList2"/>
    <dgm:cxn modelId="{E23FEB95-5ED3-4709-A0BF-8706A3145C45}" type="presParOf" srcId="{B30FD719-CBE1-4C4D-8ACF-7F3B3EABCC08}" destId="{99216D04-20DA-4056-A63C-F18A8599C813}" srcOrd="1" destOrd="0" presId="urn:microsoft.com/office/officeart/2005/8/layout/hList2"/>
    <dgm:cxn modelId="{918DCA8D-3D8B-4044-BF88-C678F01A4AD1}" type="presParOf" srcId="{B30FD719-CBE1-4C4D-8ACF-7F3B3EABCC08}" destId="{05570C0C-CD38-4F01-AD07-0E4CE1B06B90}" srcOrd="2" destOrd="0" presId="urn:microsoft.com/office/officeart/2005/8/layout/hList2"/>
    <dgm:cxn modelId="{E9F1B1D0-1BB0-4905-90C2-CF2691D897F5}" type="presParOf" srcId="{05570C0C-CD38-4F01-AD07-0E4CE1B06B90}" destId="{27AD8B99-ABCC-4858-8724-99246882F248}" srcOrd="0" destOrd="0" presId="urn:microsoft.com/office/officeart/2005/8/layout/hList2"/>
    <dgm:cxn modelId="{6A2DA95A-50BB-47ED-8F91-76AA4FCF1014}" type="presParOf" srcId="{05570C0C-CD38-4F01-AD07-0E4CE1B06B90}" destId="{2F06A460-8F21-46DD-AB46-94D80BC73825}" srcOrd="1" destOrd="0" presId="urn:microsoft.com/office/officeart/2005/8/layout/hList2"/>
    <dgm:cxn modelId="{88827E6D-DE7C-4002-B48B-608866450678}" type="presParOf" srcId="{05570C0C-CD38-4F01-AD07-0E4CE1B06B90}" destId="{D0F4F7EB-B6CB-4DDD-98C4-D835C8E7FF8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92AEB0-4864-4C59-B6F0-6EDA886E13FF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C64FE2-F5D5-4804-B593-3FCA07E2BE71}">
      <dgm:prSet phldrT="[Text]"/>
      <dgm:spPr/>
      <dgm:t>
        <a:bodyPr/>
        <a:lstStyle/>
        <a:p>
          <a:r>
            <a:rPr lang="en-US" b="1" dirty="0" smtClean="0"/>
            <a:t>Millennials</a:t>
          </a:r>
          <a:endParaRPr lang="en-US" b="1" dirty="0"/>
        </a:p>
      </dgm:t>
    </dgm:pt>
    <dgm:pt modelId="{F881F8CB-2A17-461E-A0FC-78315B1CD66E}" type="parTrans" cxnId="{6DF587F1-D050-4139-81DD-6F227BF0D755}">
      <dgm:prSet/>
      <dgm:spPr/>
      <dgm:t>
        <a:bodyPr/>
        <a:lstStyle/>
        <a:p>
          <a:endParaRPr lang="en-US"/>
        </a:p>
      </dgm:t>
    </dgm:pt>
    <dgm:pt modelId="{92D56174-727F-4D78-AA7E-9ED4A2FE92C2}" type="sibTrans" cxnId="{6DF587F1-D050-4139-81DD-6F227BF0D755}">
      <dgm:prSet/>
      <dgm:spPr/>
      <dgm:t>
        <a:bodyPr/>
        <a:lstStyle/>
        <a:p>
          <a:endParaRPr lang="en-US"/>
        </a:p>
      </dgm:t>
    </dgm:pt>
    <dgm:pt modelId="{0DE1F733-481E-48AA-8B0A-B09CF1C16AA7}">
      <dgm:prSet phldrT="[Text]"/>
      <dgm:spPr/>
      <dgm:t>
        <a:bodyPr/>
        <a:lstStyle/>
        <a:p>
          <a:r>
            <a:rPr lang="en-US" dirty="0" smtClean="0"/>
            <a:t>Identify young alumni who can be your “recruiters”</a:t>
          </a:r>
        </a:p>
      </dgm:t>
    </dgm:pt>
    <dgm:pt modelId="{8FD7521A-7656-42B4-B34F-DE953F776C33}" type="parTrans" cxnId="{80D3DFA1-57B4-4B77-9C2D-CDAE42DF1E26}">
      <dgm:prSet/>
      <dgm:spPr/>
      <dgm:t>
        <a:bodyPr/>
        <a:lstStyle/>
        <a:p>
          <a:endParaRPr lang="en-US"/>
        </a:p>
      </dgm:t>
    </dgm:pt>
    <dgm:pt modelId="{6ACA4696-470D-48D0-8DED-FD6355996E52}" type="sibTrans" cxnId="{80D3DFA1-57B4-4B77-9C2D-CDAE42DF1E26}">
      <dgm:prSet/>
      <dgm:spPr/>
      <dgm:t>
        <a:bodyPr/>
        <a:lstStyle/>
        <a:p>
          <a:endParaRPr lang="en-US"/>
        </a:p>
      </dgm:t>
    </dgm:pt>
    <dgm:pt modelId="{75EEAF46-DDD6-43B0-963E-506C0D52BF60}">
      <dgm:prSet phldrT="[Text]"/>
      <dgm:spPr/>
      <dgm:t>
        <a:bodyPr/>
        <a:lstStyle/>
        <a:p>
          <a:r>
            <a:rPr lang="en-US" dirty="0" smtClean="0"/>
            <a:t>Create events that specifically add value to their professional or personal lives</a:t>
          </a:r>
          <a:endParaRPr lang="en-US" dirty="0"/>
        </a:p>
      </dgm:t>
    </dgm:pt>
    <dgm:pt modelId="{4E88F886-4192-42A8-BAA9-8887646C9303}" type="parTrans" cxnId="{F4B44CA6-0129-4412-80AE-D5B2681D7667}">
      <dgm:prSet/>
      <dgm:spPr/>
      <dgm:t>
        <a:bodyPr/>
        <a:lstStyle/>
        <a:p>
          <a:endParaRPr lang="en-US"/>
        </a:p>
      </dgm:t>
    </dgm:pt>
    <dgm:pt modelId="{E370642B-6F75-4D78-8A4A-F81175A8B301}" type="sibTrans" cxnId="{F4B44CA6-0129-4412-80AE-D5B2681D7667}">
      <dgm:prSet/>
      <dgm:spPr/>
      <dgm:t>
        <a:bodyPr/>
        <a:lstStyle/>
        <a:p>
          <a:endParaRPr lang="en-US"/>
        </a:p>
      </dgm:t>
    </dgm:pt>
    <dgm:pt modelId="{18E6474C-BA1D-4F07-AF63-773B4380D139}">
      <dgm:prSet phldrT="[Text]"/>
      <dgm:spPr>
        <a:solidFill>
          <a:schemeClr val="accent4"/>
        </a:solidFill>
      </dgm:spPr>
      <dgm:t>
        <a:bodyPr/>
        <a:lstStyle/>
        <a:p>
          <a:r>
            <a:rPr lang="en-US" b="1" dirty="0" smtClean="0"/>
            <a:t>Generation Z</a:t>
          </a:r>
          <a:endParaRPr lang="en-US" b="1" dirty="0"/>
        </a:p>
      </dgm:t>
    </dgm:pt>
    <dgm:pt modelId="{C651EFEA-7CF0-4664-BD66-4189E1FC5A74}" type="parTrans" cxnId="{8E3C4898-98E2-498D-AD94-711F9ED2129E}">
      <dgm:prSet/>
      <dgm:spPr/>
      <dgm:t>
        <a:bodyPr/>
        <a:lstStyle/>
        <a:p>
          <a:endParaRPr lang="en-US"/>
        </a:p>
      </dgm:t>
    </dgm:pt>
    <dgm:pt modelId="{E318316F-4CFB-449B-AF21-4B2BB0FFF8B9}" type="sibTrans" cxnId="{8E3C4898-98E2-498D-AD94-711F9ED2129E}">
      <dgm:prSet/>
      <dgm:spPr/>
      <dgm:t>
        <a:bodyPr/>
        <a:lstStyle/>
        <a:p>
          <a:endParaRPr lang="en-US"/>
        </a:p>
      </dgm:t>
    </dgm:pt>
    <dgm:pt modelId="{9DBD6B52-2E66-4B54-AD71-30215DC0DE96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Let them be co-creators of their experience</a:t>
          </a:r>
        </a:p>
      </dgm:t>
    </dgm:pt>
    <dgm:pt modelId="{3F620C87-91A0-4115-806D-3AEBD969FEC6}" type="parTrans" cxnId="{D253A5A2-BF30-4B71-9AE2-CA324B2660F6}">
      <dgm:prSet/>
      <dgm:spPr/>
      <dgm:t>
        <a:bodyPr/>
        <a:lstStyle/>
        <a:p>
          <a:endParaRPr lang="en-US"/>
        </a:p>
      </dgm:t>
    </dgm:pt>
    <dgm:pt modelId="{C1A513F9-1B08-4C85-99F9-577D2C1EF05C}" type="sibTrans" cxnId="{D253A5A2-BF30-4B71-9AE2-CA324B2660F6}">
      <dgm:prSet/>
      <dgm:spPr/>
      <dgm:t>
        <a:bodyPr/>
        <a:lstStyle/>
        <a:p>
          <a:endParaRPr lang="en-US"/>
        </a:p>
      </dgm:t>
    </dgm:pt>
    <dgm:pt modelId="{A685EAC2-A23D-4367-9551-442AC5C2B66D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Create Snack Media</a:t>
          </a:r>
          <a:endParaRPr lang="en-US" dirty="0"/>
        </a:p>
      </dgm:t>
    </dgm:pt>
    <dgm:pt modelId="{2848CC05-A2A8-42D4-B2D3-04ED0DD47A96}" type="parTrans" cxnId="{FCDDDBE2-ED26-4A4E-BD91-88E7913492C6}">
      <dgm:prSet/>
      <dgm:spPr/>
      <dgm:t>
        <a:bodyPr/>
        <a:lstStyle/>
        <a:p>
          <a:endParaRPr lang="en-US"/>
        </a:p>
      </dgm:t>
    </dgm:pt>
    <dgm:pt modelId="{8D7E6711-2707-4088-B1AD-98C1F29CCE7C}" type="sibTrans" cxnId="{FCDDDBE2-ED26-4A4E-BD91-88E7913492C6}">
      <dgm:prSet/>
      <dgm:spPr/>
      <dgm:t>
        <a:bodyPr/>
        <a:lstStyle/>
        <a:p>
          <a:endParaRPr lang="en-US"/>
        </a:p>
      </dgm:t>
    </dgm:pt>
    <dgm:pt modelId="{C1DEB50A-1D30-4364-8FB4-71B32F3BE98A}">
      <dgm:prSet phldrT="[Text]"/>
      <dgm:spPr/>
      <dgm:t>
        <a:bodyPr/>
        <a:lstStyle/>
        <a:p>
          <a:r>
            <a:rPr lang="en-US" smtClean="0"/>
            <a:t>Consider comping their registration if they bring 5 friends to an event</a:t>
          </a:r>
          <a:endParaRPr lang="en-US" dirty="0" smtClean="0"/>
        </a:p>
      </dgm:t>
    </dgm:pt>
    <dgm:pt modelId="{559A4F5A-3618-4866-AEB8-6234E02AD1A0}" type="parTrans" cxnId="{DEA1B41A-B2C7-43A9-BE2D-1404921ACC58}">
      <dgm:prSet/>
      <dgm:spPr/>
      <dgm:t>
        <a:bodyPr/>
        <a:lstStyle/>
        <a:p>
          <a:endParaRPr lang="en-US"/>
        </a:p>
      </dgm:t>
    </dgm:pt>
    <dgm:pt modelId="{354CA616-4EE8-4EAA-82AF-A6F4F1701E35}" type="sibTrans" cxnId="{DEA1B41A-B2C7-43A9-BE2D-1404921ACC58}">
      <dgm:prSet/>
      <dgm:spPr/>
      <dgm:t>
        <a:bodyPr/>
        <a:lstStyle/>
        <a:p>
          <a:endParaRPr lang="en-US"/>
        </a:p>
      </dgm:t>
    </dgm:pt>
    <dgm:pt modelId="{2A806AB7-8F83-46C3-B909-0693F5F377DA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Speak in Images</a:t>
          </a:r>
          <a:endParaRPr lang="en-US" dirty="0"/>
        </a:p>
      </dgm:t>
    </dgm:pt>
    <dgm:pt modelId="{F6E2A96C-F50D-4A87-9A91-59F84AB3BBE0}" type="parTrans" cxnId="{C19F606A-4068-4BA3-A556-A8E2770A3C5A}">
      <dgm:prSet/>
      <dgm:spPr/>
      <dgm:t>
        <a:bodyPr/>
        <a:lstStyle/>
        <a:p>
          <a:endParaRPr lang="en-US"/>
        </a:p>
      </dgm:t>
    </dgm:pt>
    <dgm:pt modelId="{1D61B053-D885-4F97-888D-9DDDA504EBAA}" type="sibTrans" cxnId="{C19F606A-4068-4BA3-A556-A8E2770A3C5A}">
      <dgm:prSet/>
      <dgm:spPr/>
      <dgm:t>
        <a:bodyPr/>
        <a:lstStyle/>
        <a:p>
          <a:endParaRPr lang="en-US"/>
        </a:p>
      </dgm:t>
    </dgm:pt>
    <dgm:pt modelId="{888534B5-074C-4D04-9923-3005AD99EB9E}" type="pres">
      <dgm:prSet presAssocID="{3292AEB0-4864-4C59-B6F0-6EDA886E13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350B98-17E8-451C-9355-03026AEE9A44}" type="pres">
      <dgm:prSet presAssocID="{3292AEB0-4864-4C59-B6F0-6EDA886E13FF}" presName="fgShape" presStyleLbl="fgShp" presStyleIdx="0" presStyleCnt="1"/>
      <dgm:spPr/>
    </dgm:pt>
    <dgm:pt modelId="{183533D8-A7D9-48A8-84D2-9AC8FF8220B7}" type="pres">
      <dgm:prSet presAssocID="{3292AEB0-4864-4C59-B6F0-6EDA886E13FF}" presName="linComp" presStyleCnt="0"/>
      <dgm:spPr/>
    </dgm:pt>
    <dgm:pt modelId="{C8DD223F-5B40-420D-8EA9-9DEF84BDA5ED}" type="pres">
      <dgm:prSet presAssocID="{0BC64FE2-F5D5-4804-B593-3FCA07E2BE71}" presName="compNode" presStyleCnt="0"/>
      <dgm:spPr/>
    </dgm:pt>
    <dgm:pt modelId="{3E882330-8F3B-4F62-9EFB-0AB14CF492A5}" type="pres">
      <dgm:prSet presAssocID="{0BC64FE2-F5D5-4804-B593-3FCA07E2BE71}" presName="bkgdShape" presStyleLbl="node1" presStyleIdx="0" presStyleCnt="2"/>
      <dgm:spPr/>
      <dgm:t>
        <a:bodyPr/>
        <a:lstStyle/>
        <a:p>
          <a:endParaRPr lang="en-US"/>
        </a:p>
      </dgm:t>
    </dgm:pt>
    <dgm:pt modelId="{B5F94837-489F-4B2D-B08D-183021732967}" type="pres">
      <dgm:prSet presAssocID="{0BC64FE2-F5D5-4804-B593-3FCA07E2BE71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AEF21-80F2-4D78-8832-D522973AACF5}" type="pres">
      <dgm:prSet presAssocID="{0BC64FE2-F5D5-4804-B593-3FCA07E2BE71}" presName="invisiNode" presStyleLbl="node1" presStyleIdx="0" presStyleCnt="2"/>
      <dgm:spPr/>
    </dgm:pt>
    <dgm:pt modelId="{F3EF58F0-269F-4A0C-8CA1-5F924CE00674}" type="pres">
      <dgm:prSet presAssocID="{0BC64FE2-F5D5-4804-B593-3FCA07E2BE71}" presName="imagNod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US"/>
        </a:p>
      </dgm:t>
    </dgm:pt>
    <dgm:pt modelId="{F129580D-11E3-46A2-B7C1-89AD0E259D60}" type="pres">
      <dgm:prSet presAssocID="{92D56174-727F-4D78-AA7E-9ED4A2FE92C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051C73F-3A9D-4D00-BABF-C2B107A27FF4}" type="pres">
      <dgm:prSet presAssocID="{18E6474C-BA1D-4F07-AF63-773B4380D139}" presName="compNode" presStyleCnt="0"/>
      <dgm:spPr/>
    </dgm:pt>
    <dgm:pt modelId="{0A2FD8B1-7B62-4129-ACCA-A2F9B2988167}" type="pres">
      <dgm:prSet presAssocID="{18E6474C-BA1D-4F07-AF63-773B4380D139}" presName="bkgdShape" presStyleLbl="node1" presStyleIdx="1" presStyleCnt="2"/>
      <dgm:spPr/>
      <dgm:t>
        <a:bodyPr/>
        <a:lstStyle/>
        <a:p>
          <a:endParaRPr lang="en-US"/>
        </a:p>
      </dgm:t>
    </dgm:pt>
    <dgm:pt modelId="{C2C3A7C0-AA81-40F1-874C-9988BD3874EF}" type="pres">
      <dgm:prSet presAssocID="{18E6474C-BA1D-4F07-AF63-773B4380D139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480DD-953B-47DE-9B96-40AC11CEEAC3}" type="pres">
      <dgm:prSet presAssocID="{18E6474C-BA1D-4F07-AF63-773B4380D139}" presName="invisiNode" presStyleLbl="node1" presStyleIdx="1" presStyleCnt="2"/>
      <dgm:spPr/>
    </dgm:pt>
    <dgm:pt modelId="{C88D2FAD-7FC5-441F-89F2-94105728C560}" type="pres">
      <dgm:prSet presAssocID="{18E6474C-BA1D-4F07-AF63-773B4380D139}" presName="imagNode" presStyleLbl="fgImgPlac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C19F606A-4068-4BA3-A556-A8E2770A3C5A}" srcId="{18E6474C-BA1D-4F07-AF63-773B4380D139}" destId="{2A806AB7-8F83-46C3-B909-0693F5F377DA}" srcOrd="2" destOrd="0" parTransId="{F6E2A96C-F50D-4A87-9A91-59F84AB3BBE0}" sibTransId="{1D61B053-D885-4F97-888D-9DDDA504EBAA}"/>
    <dgm:cxn modelId="{FCDDDBE2-ED26-4A4E-BD91-88E7913492C6}" srcId="{18E6474C-BA1D-4F07-AF63-773B4380D139}" destId="{A685EAC2-A23D-4367-9551-442AC5C2B66D}" srcOrd="1" destOrd="0" parTransId="{2848CC05-A2A8-42D4-B2D3-04ED0DD47A96}" sibTransId="{8D7E6711-2707-4088-B1AD-98C1F29CCE7C}"/>
    <dgm:cxn modelId="{D421AEDB-2374-428D-915F-F89C57CEC3EF}" type="presOf" srcId="{0BC64FE2-F5D5-4804-B593-3FCA07E2BE71}" destId="{3E882330-8F3B-4F62-9EFB-0AB14CF492A5}" srcOrd="0" destOrd="0" presId="urn:microsoft.com/office/officeart/2005/8/layout/hList7"/>
    <dgm:cxn modelId="{B17C864E-50A4-4B14-9800-9F723FD0029E}" type="presOf" srcId="{92D56174-727F-4D78-AA7E-9ED4A2FE92C2}" destId="{F129580D-11E3-46A2-B7C1-89AD0E259D60}" srcOrd="0" destOrd="0" presId="urn:microsoft.com/office/officeart/2005/8/layout/hList7"/>
    <dgm:cxn modelId="{77A6676B-A3A1-49BE-A793-83EBDF66B00D}" type="presOf" srcId="{9DBD6B52-2E66-4B54-AD71-30215DC0DE96}" destId="{C2C3A7C0-AA81-40F1-874C-9988BD3874EF}" srcOrd="1" destOrd="1" presId="urn:microsoft.com/office/officeart/2005/8/layout/hList7"/>
    <dgm:cxn modelId="{4651BEB3-CC1C-4F13-986A-2AB38A12D414}" type="presOf" srcId="{2A806AB7-8F83-46C3-B909-0693F5F377DA}" destId="{C2C3A7C0-AA81-40F1-874C-9988BD3874EF}" srcOrd="1" destOrd="3" presId="urn:microsoft.com/office/officeart/2005/8/layout/hList7"/>
    <dgm:cxn modelId="{FE964E0A-B344-4F69-9FE9-61A444EA0029}" type="presOf" srcId="{9DBD6B52-2E66-4B54-AD71-30215DC0DE96}" destId="{0A2FD8B1-7B62-4129-ACCA-A2F9B2988167}" srcOrd="0" destOrd="1" presId="urn:microsoft.com/office/officeart/2005/8/layout/hList7"/>
    <dgm:cxn modelId="{D253A5A2-BF30-4B71-9AE2-CA324B2660F6}" srcId="{18E6474C-BA1D-4F07-AF63-773B4380D139}" destId="{9DBD6B52-2E66-4B54-AD71-30215DC0DE96}" srcOrd="0" destOrd="0" parTransId="{3F620C87-91A0-4115-806D-3AEBD969FEC6}" sibTransId="{C1A513F9-1B08-4C85-99F9-577D2C1EF05C}"/>
    <dgm:cxn modelId="{8E3C4898-98E2-498D-AD94-711F9ED2129E}" srcId="{3292AEB0-4864-4C59-B6F0-6EDA886E13FF}" destId="{18E6474C-BA1D-4F07-AF63-773B4380D139}" srcOrd="1" destOrd="0" parTransId="{C651EFEA-7CF0-4664-BD66-4189E1FC5A74}" sibTransId="{E318316F-4CFB-449B-AF21-4B2BB0FFF8B9}"/>
    <dgm:cxn modelId="{1E292E0E-47A4-4C36-A315-8A480A404138}" type="presOf" srcId="{C1DEB50A-1D30-4364-8FB4-71B32F3BE98A}" destId="{B5F94837-489F-4B2D-B08D-183021732967}" srcOrd="1" destOrd="2" presId="urn:microsoft.com/office/officeart/2005/8/layout/hList7"/>
    <dgm:cxn modelId="{F4B44CA6-0129-4412-80AE-D5B2681D7667}" srcId="{0BC64FE2-F5D5-4804-B593-3FCA07E2BE71}" destId="{75EEAF46-DDD6-43B0-963E-506C0D52BF60}" srcOrd="2" destOrd="0" parTransId="{4E88F886-4192-42A8-BAA9-8887646C9303}" sibTransId="{E370642B-6F75-4D78-8A4A-F81175A8B301}"/>
    <dgm:cxn modelId="{4A0DDDF6-57F2-4558-BFD8-70359EFB77A6}" type="presOf" srcId="{C1DEB50A-1D30-4364-8FB4-71B32F3BE98A}" destId="{3E882330-8F3B-4F62-9EFB-0AB14CF492A5}" srcOrd="0" destOrd="2" presId="urn:microsoft.com/office/officeart/2005/8/layout/hList7"/>
    <dgm:cxn modelId="{391D9D20-95C6-45DB-8811-C613EB900F22}" type="presOf" srcId="{2A806AB7-8F83-46C3-B909-0693F5F377DA}" destId="{0A2FD8B1-7B62-4129-ACCA-A2F9B2988167}" srcOrd="0" destOrd="3" presId="urn:microsoft.com/office/officeart/2005/8/layout/hList7"/>
    <dgm:cxn modelId="{59D45DEE-2212-49CD-8CC1-52C1E12DBF15}" type="presOf" srcId="{0DE1F733-481E-48AA-8B0A-B09CF1C16AA7}" destId="{B5F94837-489F-4B2D-B08D-183021732967}" srcOrd="1" destOrd="1" presId="urn:microsoft.com/office/officeart/2005/8/layout/hList7"/>
    <dgm:cxn modelId="{A98B65E7-E96D-4A65-8CFB-7F50E5F36B9D}" type="presOf" srcId="{A685EAC2-A23D-4367-9551-442AC5C2B66D}" destId="{C2C3A7C0-AA81-40F1-874C-9988BD3874EF}" srcOrd="1" destOrd="2" presId="urn:microsoft.com/office/officeart/2005/8/layout/hList7"/>
    <dgm:cxn modelId="{81F3A1E3-CAD7-4265-B273-490D4FB0D7F0}" type="presOf" srcId="{A685EAC2-A23D-4367-9551-442AC5C2B66D}" destId="{0A2FD8B1-7B62-4129-ACCA-A2F9B2988167}" srcOrd="0" destOrd="2" presId="urn:microsoft.com/office/officeart/2005/8/layout/hList7"/>
    <dgm:cxn modelId="{7985FE96-4C8F-4D77-8CD2-6967A0346B6F}" type="presOf" srcId="{18E6474C-BA1D-4F07-AF63-773B4380D139}" destId="{C2C3A7C0-AA81-40F1-874C-9988BD3874EF}" srcOrd="1" destOrd="0" presId="urn:microsoft.com/office/officeart/2005/8/layout/hList7"/>
    <dgm:cxn modelId="{FBEF779C-EEC1-4AE5-A0EA-53959DABD36C}" type="presOf" srcId="{0DE1F733-481E-48AA-8B0A-B09CF1C16AA7}" destId="{3E882330-8F3B-4F62-9EFB-0AB14CF492A5}" srcOrd="0" destOrd="1" presId="urn:microsoft.com/office/officeart/2005/8/layout/hList7"/>
    <dgm:cxn modelId="{4DE1EFEF-C963-4B20-BFB4-0AEABB9E8048}" type="presOf" srcId="{18E6474C-BA1D-4F07-AF63-773B4380D139}" destId="{0A2FD8B1-7B62-4129-ACCA-A2F9B2988167}" srcOrd="0" destOrd="0" presId="urn:microsoft.com/office/officeart/2005/8/layout/hList7"/>
    <dgm:cxn modelId="{DEA1B41A-B2C7-43A9-BE2D-1404921ACC58}" srcId="{0BC64FE2-F5D5-4804-B593-3FCA07E2BE71}" destId="{C1DEB50A-1D30-4364-8FB4-71B32F3BE98A}" srcOrd="1" destOrd="0" parTransId="{559A4F5A-3618-4866-AEB8-6234E02AD1A0}" sibTransId="{354CA616-4EE8-4EAA-82AF-A6F4F1701E35}"/>
    <dgm:cxn modelId="{6DF587F1-D050-4139-81DD-6F227BF0D755}" srcId="{3292AEB0-4864-4C59-B6F0-6EDA886E13FF}" destId="{0BC64FE2-F5D5-4804-B593-3FCA07E2BE71}" srcOrd="0" destOrd="0" parTransId="{F881F8CB-2A17-461E-A0FC-78315B1CD66E}" sibTransId="{92D56174-727F-4D78-AA7E-9ED4A2FE92C2}"/>
    <dgm:cxn modelId="{E764375F-2234-414E-8B9F-421616F651FA}" type="presOf" srcId="{75EEAF46-DDD6-43B0-963E-506C0D52BF60}" destId="{B5F94837-489F-4B2D-B08D-183021732967}" srcOrd="1" destOrd="3" presId="urn:microsoft.com/office/officeart/2005/8/layout/hList7"/>
    <dgm:cxn modelId="{E0807400-EB6E-486E-BFF8-D325F8B33C3C}" type="presOf" srcId="{0BC64FE2-F5D5-4804-B593-3FCA07E2BE71}" destId="{B5F94837-489F-4B2D-B08D-183021732967}" srcOrd="1" destOrd="0" presId="urn:microsoft.com/office/officeart/2005/8/layout/hList7"/>
    <dgm:cxn modelId="{80D3DFA1-57B4-4B77-9C2D-CDAE42DF1E26}" srcId="{0BC64FE2-F5D5-4804-B593-3FCA07E2BE71}" destId="{0DE1F733-481E-48AA-8B0A-B09CF1C16AA7}" srcOrd="0" destOrd="0" parTransId="{8FD7521A-7656-42B4-B34F-DE953F776C33}" sibTransId="{6ACA4696-470D-48D0-8DED-FD6355996E52}"/>
    <dgm:cxn modelId="{9DBA5290-3D3D-4F1F-BA96-D6315D3869F5}" type="presOf" srcId="{3292AEB0-4864-4C59-B6F0-6EDA886E13FF}" destId="{888534B5-074C-4D04-9923-3005AD99EB9E}" srcOrd="0" destOrd="0" presId="urn:microsoft.com/office/officeart/2005/8/layout/hList7"/>
    <dgm:cxn modelId="{187390E4-0AFB-47FA-9E01-F3F8B514D368}" type="presOf" srcId="{75EEAF46-DDD6-43B0-963E-506C0D52BF60}" destId="{3E882330-8F3B-4F62-9EFB-0AB14CF492A5}" srcOrd="0" destOrd="3" presId="urn:microsoft.com/office/officeart/2005/8/layout/hList7"/>
    <dgm:cxn modelId="{764ACE81-EF2D-4B23-B516-3019ED173F8A}" type="presParOf" srcId="{888534B5-074C-4D04-9923-3005AD99EB9E}" destId="{DA350B98-17E8-451C-9355-03026AEE9A44}" srcOrd="0" destOrd="0" presId="urn:microsoft.com/office/officeart/2005/8/layout/hList7"/>
    <dgm:cxn modelId="{AB3A0B15-8041-4660-85F8-9E2496F631C0}" type="presParOf" srcId="{888534B5-074C-4D04-9923-3005AD99EB9E}" destId="{183533D8-A7D9-48A8-84D2-9AC8FF8220B7}" srcOrd="1" destOrd="0" presId="urn:microsoft.com/office/officeart/2005/8/layout/hList7"/>
    <dgm:cxn modelId="{A9B1FFFA-809C-4BFA-9C40-C4BD0EDFAB34}" type="presParOf" srcId="{183533D8-A7D9-48A8-84D2-9AC8FF8220B7}" destId="{C8DD223F-5B40-420D-8EA9-9DEF84BDA5ED}" srcOrd="0" destOrd="0" presId="urn:microsoft.com/office/officeart/2005/8/layout/hList7"/>
    <dgm:cxn modelId="{7E48202D-CD1C-495F-B075-0C1008AF356C}" type="presParOf" srcId="{C8DD223F-5B40-420D-8EA9-9DEF84BDA5ED}" destId="{3E882330-8F3B-4F62-9EFB-0AB14CF492A5}" srcOrd="0" destOrd="0" presId="urn:microsoft.com/office/officeart/2005/8/layout/hList7"/>
    <dgm:cxn modelId="{F7366F34-4C2D-406E-9704-463F2AFBF569}" type="presParOf" srcId="{C8DD223F-5B40-420D-8EA9-9DEF84BDA5ED}" destId="{B5F94837-489F-4B2D-B08D-183021732967}" srcOrd="1" destOrd="0" presId="urn:microsoft.com/office/officeart/2005/8/layout/hList7"/>
    <dgm:cxn modelId="{D363A1AD-01A4-4A8E-B44B-8ED1F1208CA6}" type="presParOf" srcId="{C8DD223F-5B40-420D-8EA9-9DEF84BDA5ED}" destId="{24AAEF21-80F2-4D78-8832-D522973AACF5}" srcOrd="2" destOrd="0" presId="urn:microsoft.com/office/officeart/2005/8/layout/hList7"/>
    <dgm:cxn modelId="{3C05A2BF-2BD3-41FB-95C9-64B2DB9082C7}" type="presParOf" srcId="{C8DD223F-5B40-420D-8EA9-9DEF84BDA5ED}" destId="{F3EF58F0-269F-4A0C-8CA1-5F924CE00674}" srcOrd="3" destOrd="0" presId="urn:microsoft.com/office/officeart/2005/8/layout/hList7"/>
    <dgm:cxn modelId="{5A967781-BD0D-45AC-B2AF-0DB7BD658BEC}" type="presParOf" srcId="{183533D8-A7D9-48A8-84D2-9AC8FF8220B7}" destId="{F129580D-11E3-46A2-B7C1-89AD0E259D60}" srcOrd="1" destOrd="0" presId="urn:microsoft.com/office/officeart/2005/8/layout/hList7"/>
    <dgm:cxn modelId="{88AA47CD-EF42-4460-B096-B42C3C1C0A1C}" type="presParOf" srcId="{183533D8-A7D9-48A8-84D2-9AC8FF8220B7}" destId="{6051C73F-3A9D-4D00-BABF-C2B107A27FF4}" srcOrd="2" destOrd="0" presId="urn:microsoft.com/office/officeart/2005/8/layout/hList7"/>
    <dgm:cxn modelId="{4AEE83A5-05BE-40C9-B156-42A4A98B6585}" type="presParOf" srcId="{6051C73F-3A9D-4D00-BABF-C2B107A27FF4}" destId="{0A2FD8B1-7B62-4129-ACCA-A2F9B2988167}" srcOrd="0" destOrd="0" presId="urn:microsoft.com/office/officeart/2005/8/layout/hList7"/>
    <dgm:cxn modelId="{D6A1EC4E-EE07-4986-8A98-1B796BE22DA2}" type="presParOf" srcId="{6051C73F-3A9D-4D00-BABF-C2B107A27FF4}" destId="{C2C3A7C0-AA81-40F1-874C-9988BD3874EF}" srcOrd="1" destOrd="0" presId="urn:microsoft.com/office/officeart/2005/8/layout/hList7"/>
    <dgm:cxn modelId="{AE733AF7-8268-457B-BBF9-1D6E99903E6A}" type="presParOf" srcId="{6051C73F-3A9D-4D00-BABF-C2B107A27FF4}" destId="{3A7480DD-953B-47DE-9B96-40AC11CEEAC3}" srcOrd="2" destOrd="0" presId="urn:microsoft.com/office/officeart/2005/8/layout/hList7"/>
    <dgm:cxn modelId="{27735CFB-EB42-4C24-93E9-8139ED321B53}" type="presParOf" srcId="{6051C73F-3A9D-4D00-BABF-C2B107A27FF4}" destId="{C88D2FAD-7FC5-441F-89F2-94105728C56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92AEB0-4864-4C59-B6F0-6EDA886E13FF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C64FE2-F5D5-4804-B593-3FCA07E2BE71}">
      <dgm:prSet phldrT="[Text]" custT="1"/>
      <dgm:spPr/>
      <dgm:t>
        <a:bodyPr/>
        <a:lstStyle/>
        <a:p>
          <a:r>
            <a:rPr lang="en-US" sz="1600" b="1" dirty="0" smtClean="0"/>
            <a:t>Millennials &amp; Generation Z</a:t>
          </a:r>
          <a:endParaRPr lang="en-US" sz="1600" b="1" dirty="0"/>
        </a:p>
      </dgm:t>
    </dgm:pt>
    <dgm:pt modelId="{F881F8CB-2A17-461E-A0FC-78315B1CD66E}" type="parTrans" cxnId="{6DF587F1-D050-4139-81DD-6F227BF0D755}">
      <dgm:prSet/>
      <dgm:spPr/>
      <dgm:t>
        <a:bodyPr/>
        <a:lstStyle/>
        <a:p>
          <a:endParaRPr lang="en-US"/>
        </a:p>
      </dgm:t>
    </dgm:pt>
    <dgm:pt modelId="{92D56174-727F-4D78-AA7E-9ED4A2FE92C2}" type="sibTrans" cxnId="{6DF587F1-D050-4139-81DD-6F227BF0D755}">
      <dgm:prSet/>
      <dgm:spPr/>
      <dgm:t>
        <a:bodyPr/>
        <a:lstStyle/>
        <a:p>
          <a:endParaRPr lang="en-US"/>
        </a:p>
      </dgm:t>
    </dgm:pt>
    <dgm:pt modelId="{0DE1F733-481E-48AA-8B0A-B09CF1C16AA7}">
      <dgm:prSet phldrT="[Text]" custT="1"/>
      <dgm:spPr/>
      <dgm:t>
        <a:bodyPr/>
        <a:lstStyle/>
        <a:p>
          <a:r>
            <a:rPr lang="en-US" sz="1600" dirty="0" smtClean="0"/>
            <a:t>Encourage Innovation</a:t>
          </a:r>
        </a:p>
      </dgm:t>
    </dgm:pt>
    <dgm:pt modelId="{8FD7521A-7656-42B4-B34F-DE953F776C33}" type="parTrans" cxnId="{80D3DFA1-57B4-4B77-9C2D-CDAE42DF1E26}">
      <dgm:prSet/>
      <dgm:spPr/>
      <dgm:t>
        <a:bodyPr/>
        <a:lstStyle/>
        <a:p>
          <a:endParaRPr lang="en-US"/>
        </a:p>
      </dgm:t>
    </dgm:pt>
    <dgm:pt modelId="{6ACA4696-470D-48D0-8DED-FD6355996E52}" type="sibTrans" cxnId="{80D3DFA1-57B4-4B77-9C2D-CDAE42DF1E26}">
      <dgm:prSet/>
      <dgm:spPr/>
      <dgm:t>
        <a:bodyPr/>
        <a:lstStyle/>
        <a:p>
          <a:endParaRPr lang="en-US"/>
        </a:p>
      </dgm:t>
    </dgm:pt>
    <dgm:pt modelId="{921E136B-72B4-4E8E-A86B-6A67917A21FF}">
      <dgm:prSet custT="1"/>
      <dgm:spPr/>
      <dgm:t>
        <a:bodyPr/>
        <a:lstStyle/>
        <a:p>
          <a:r>
            <a:rPr lang="en-US" sz="1600" dirty="0" smtClean="0"/>
            <a:t>Give them Freedom and flexibility, don’t hover</a:t>
          </a:r>
          <a:endParaRPr lang="en-US" sz="1600" dirty="0"/>
        </a:p>
      </dgm:t>
    </dgm:pt>
    <dgm:pt modelId="{92C767DB-D820-4670-A342-C31E5F777BF1}" type="parTrans" cxnId="{01EBEF9D-013F-4B24-BA63-7B427781593A}">
      <dgm:prSet/>
      <dgm:spPr/>
      <dgm:t>
        <a:bodyPr/>
        <a:lstStyle/>
        <a:p>
          <a:endParaRPr lang="en-US"/>
        </a:p>
      </dgm:t>
    </dgm:pt>
    <dgm:pt modelId="{DFDB73B7-CE49-44BD-BE00-0110AA38460A}" type="sibTrans" cxnId="{01EBEF9D-013F-4B24-BA63-7B427781593A}">
      <dgm:prSet/>
      <dgm:spPr/>
      <dgm:t>
        <a:bodyPr/>
        <a:lstStyle/>
        <a:p>
          <a:endParaRPr lang="en-US"/>
        </a:p>
      </dgm:t>
    </dgm:pt>
    <dgm:pt modelId="{EEF29FC0-281B-4230-B0C7-4C2C15434A66}">
      <dgm:prSet custT="1"/>
      <dgm:spPr/>
      <dgm:t>
        <a:bodyPr/>
        <a:lstStyle/>
        <a:p>
          <a:r>
            <a:rPr lang="en-US" sz="1600" dirty="0" smtClean="0"/>
            <a:t>Appreciate them</a:t>
          </a:r>
          <a:endParaRPr lang="en-US" sz="1600" dirty="0"/>
        </a:p>
      </dgm:t>
    </dgm:pt>
    <dgm:pt modelId="{3E18F504-7263-4348-B40C-2CF20E9F4505}" type="parTrans" cxnId="{6CAE438B-19C8-4EE4-B284-16DF45FD245D}">
      <dgm:prSet/>
      <dgm:spPr/>
      <dgm:t>
        <a:bodyPr/>
        <a:lstStyle/>
        <a:p>
          <a:endParaRPr lang="en-US"/>
        </a:p>
      </dgm:t>
    </dgm:pt>
    <dgm:pt modelId="{F45D6861-D076-45DE-B7ED-84F705336FEB}" type="sibTrans" cxnId="{6CAE438B-19C8-4EE4-B284-16DF45FD245D}">
      <dgm:prSet/>
      <dgm:spPr/>
      <dgm:t>
        <a:bodyPr/>
        <a:lstStyle/>
        <a:p>
          <a:endParaRPr lang="en-US"/>
        </a:p>
      </dgm:t>
    </dgm:pt>
    <dgm:pt modelId="{60A0DE2F-A321-48C8-8CCE-B672D4AB99D9}">
      <dgm:prSet custT="1"/>
      <dgm:spPr/>
      <dgm:t>
        <a:bodyPr/>
        <a:lstStyle/>
        <a:p>
          <a:r>
            <a:rPr lang="en-US" sz="1600" dirty="0" smtClean="0"/>
            <a:t>Anticipate breaks for personal and professional reasons</a:t>
          </a:r>
          <a:endParaRPr lang="en-US" sz="1600" dirty="0"/>
        </a:p>
      </dgm:t>
    </dgm:pt>
    <dgm:pt modelId="{45BD7B9B-DF70-46E1-B1BA-EB415BDDD821}" type="parTrans" cxnId="{81AC8E2C-99CF-4708-B419-B98A373C3D6D}">
      <dgm:prSet/>
      <dgm:spPr/>
      <dgm:t>
        <a:bodyPr/>
        <a:lstStyle/>
        <a:p>
          <a:endParaRPr lang="en-US"/>
        </a:p>
      </dgm:t>
    </dgm:pt>
    <dgm:pt modelId="{0EC9BB2B-E6A7-4EB4-9A82-557C04DEB9BA}" type="sibTrans" cxnId="{81AC8E2C-99CF-4708-B419-B98A373C3D6D}">
      <dgm:prSet/>
      <dgm:spPr/>
      <dgm:t>
        <a:bodyPr/>
        <a:lstStyle/>
        <a:p>
          <a:endParaRPr lang="en-US"/>
        </a:p>
      </dgm:t>
    </dgm:pt>
    <dgm:pt modelId="{1524614B-241E-4E81-9421-4E031E26BEE4}">
      <dgm:prSet custT="1"/>
      <dgm:spPr/>
      <dgm:t>
        <a:bodyPr/>
        <a:lstStyle/>
        <a:p>
          <a:r>
            <a:rPr lang="en-US" sz="1600" dirty="0" smtClean="0"/>
            <a:t>Demonstrate how they can help make an impact</a:t>
          </a:r>
          <a:endParaRPr lang="en-US" sz="1600" dirty="0"/>
        </a:p>
      </dgm:t>
    </dgm:pt>
    <dgm:pt modelId="{8B3A2662-D725-4FCD-B315-3365DAEADC55}" type="parTrans" cxnId="{78798651-CF16-428E-B419-188A8DAB0695}">
      <dgm:prSet/>
      <dgm:spPr/>
      <dgm:t>
        <a:bodyPr/>
        <a:lstStyle/>
        <a:p>
          <a:endParaRPr lang="en-US"/>
        </a:p>
      </dgm:t>
    </dgm:pt>
    <dgm:pt modelId="{5034E610-ABEB-4368-B243-69D4776EEB9D}" type="sibTrans" cxnId="{78798651-CF16-428E-B419-188A8DAB0695}">
      <dgm:prSet/>
      <dgm:spPr/>
      <dgm:t>
        <a:bodyPr/>
        <a:lstStyle/>
        <a:p>
          <a:endParaRPr lang="en-US"/>
        </a:p>
      </dgm:t>
    </dgm:pt>
    <dgm:pt modelId="{5A1D5CFB-C0AD-4950-B499-0BF3D9330A72}">
      <dgm:prSet custT="1"/>
      <dgm:spPr/>
      <dgm:t>
        <a:bodyPr/>
        <a:lstStyle/>
        <a:p>
          <a:r>
            <a:rPr lang="en-US" sz="1600" dirty="0" smtClean="0"/>
            <a:t>Explain Value-Add</a:t>
          </a:r>
          <a:endParaRPr lang="en-US" sz="1600" dirty="0"/>
        </a:p>
      </dgm:t>
    </dgm:pt>
    <dgm:pt modelId="{59213356-F0F5-4126-8BDB-266DF7537160}" type="parTrans" cxnId="{0AB37471-E8A6-4BB2-A325-1A7FD1CDE92A}">
      <dgm:prSet/>
      <dgm:spPr/>
      <dgm:t>
        <a:bodyPr/>
        <a:lstStyle/>
        <a:p>
          <a:endParaRPr lang="en-US"/>
        </a:p>
      </dgm:t>
    </dgm:pt>
    <dgm:pt modelId="{3F4BCD11-2C1A-45A5-8C8D-BF3ED2EA7613}" type="sibTrans" cxnId="{0AB37471-E8A6-4BB2-A325-1A7FD1CDE92A}">
      <dgm:prSet/>
      <dgm:spPr/>
      <dgm:t>
        <a:bodyPr/>
        <a:lstStyle/>
        <a:p>
          <a:endParaRPr lang="en-US"/>
        </a:p>
      </dgm:t>
    </dgm:pt>
    <dgm:pt modelId="{D3370FBB-E25C-4E7F-816B-3D2FB9C86A66}">
      <dgm:prSet custT="1"/>
      <dgm:spPr/>
      <dgm:t>
        <a:bodyPr/>
        <a:lstStyle/>
        <a:p>
          <a:r>
            <a:rPr lang="en-US" sz="1600" dirty="0" smtClean="0"/>
            <a:t>Be very transparent</a:t>
          </a:r>
          <a:endParaRPr lang="en-US" sz="1600" dirty="0"/>
        </a:p>
      </dgm:t>
    </dgm:pt>
    <dgm:pt modelId="{1706A5FF-566E-4F9B-90D9-8400F0755D93}" type="parTrans" cxnId="{3D4C5BFA-0BF0-4449-AC7A-2CE6DE3AD509}">
      <dgm:prSet/>
      <dgm:spPr/>
      <dgm:t>
        <a:bodyPr/>
        <a:lstStyle/>
        <a:p>
          <a:endParaRPr lang="en-US"/>
        </a:p>
      </dgm:t>
    </dgm:pt>
    <dgm:pt modelId="{B6626399-1D69-46F0-BFA2-22541C0DF98A}" type="sibTrans" cxnId="{3D4C5BFA-0BF0-4449-AC7A-2CE6DE3AD509}">
      <dgm:prSet/>
      <dgm:spPr/>
      <dgm:t>
        <a:bodyPr/>
        <a:lstStyle/>
        <a:p>
          <a:endParaRPr lang="en-US"/>
        </a:p>
      </dgm:t>
    </dgm:pt>
    <dgm:pt modelId="{9B6B7146-F9E2-4250-BBB6-D573C88555C3}" type="pres">
      <dgm:prSet presAssocID="{3292AEB0-4864-4C59-B6F0-6EDA886E13F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1970E3-4A02-4BA5-B2B5-34CC8A0AA968}" type="pres">
      <dgm:prSet presAssocID="{0BC64FE2-F5D5-4804-B593-3FCA07E2BE71}" presName="compNode" presStyleCnt="0"/>
      <dgm:spPr/>
    </dgm:pt>
    <dgm:pt modelId="{C2A79CE2-78E9-453E-ADF3-8B7328CB730F}" type="pres">
      <dgm:prSet presAssocID="{0BC64FE2-F5D5-4804-B593-3FCA07E2BE71}" presName="aNode" presStyleLbl="bgShp" presStyleIdx="0" presStyleCnt="1"/>
      <dgm:spPr/>
      <dgm:t>
        <a:bodyPr/>
        <a:lstStyle/>
        <a:p>
          <a:endParaRPr lang="en-US"/>
        </a:p>
      </dgm:t>
    </dgm:pt>
    <dgm:pt modelId="{D2F71BAC-583F-4FBB-A02A-C62FE2EF58BD}" type="pres">
      <dgm:prSet presAssocID="{0BC64FE2-F5D5-4804-B593-3FCA07E2BE71}" presName="textNode" presStyleLbl="bgShp" presStyleIdx="0" presStyleCnt="1"/>
      <dgm:spPr/>
      <dgm:t>
        <a:bodyPr/>
        <a:lstStyle/>
        <a:p>
          <a:endParaRPr lang="en-US"/>
        </a:p>
      </dgm:t>
    </dgm:pt>
    <dgm:pt modelId="{6BB4D365-F5A9-4425-A25A-3F0F3CE95E21}" type="pres">
      <dgm:prSet presAssocID="{0BC64FE2-F5D5-4804-B593-3FCA07E2BE71}" presName="compChildNode" presStyleCnt="0"/>
      <dgm:spPr/>
    </dgm:pt>
    <dgm:pt modelId="{E2515DC8-6210-4C6A-AF23-3DFB4834C59C}" type="pres">
      <dgm:prSet presAssocID="{0BC64FE2-F5D5-4804-B593-3FCA07E2BE71}" presName="theInnerList" presStyleCnt="0"/>
      <dgm:spPr/>
    </dgm:pt>
    <dgm:pt modelId="{151FC063-1683-496D-A683-D83E2FD2DBEE}" type="pres">
      <dgm:prSet presAssocID="{0DE1F733-481E-48AA-8B0A-B09CF1C16AA7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A8B3C-D3C2-493B-BBD4-E99BC0F6ABF5}" type="pres">
      <dgm:prSet presAssocID="{0DE1F733-481E-48AA-8B0A-B09CF1C16AA7}" presName="aSpace2" presStyleCnt="0"/>
      <dgm:spPr/>
    </dgm:pt>
    <dgm:pt modelId="{2E7AD733-6561-4F0A-9DDC-E163475B3EF0}" type="pres">
      <dgm:prSet presAssocID="{921E136B-72B4-4E8E-A86B-6A67917A21FF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15681-D740-4390-8E4E-50E7A3FE2815}" type="pres">
      <dgm:prSet presAssocID="{921E136B-72B4-4E8E-A86B-6A67917A21FF}" presName="aSpace2" presStyleCnt="0"/>
      <dgm:spPr/>
    </dgm:pt>
    <dgm:pt modelId="{BD09AAFD-FA99-4438-BB85-891D483745FA}" type="pres">
      <dgm:prSet presAssocID="{EEF29FC0-281B-4230-B0C7-4C2C15434A66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05930-CC2E-45FD-B6DD-E50A87687E17}" type="pres">
      <dgm:prSet presAssocID="{EEF29FC0-281B-4230-B0C7-4C2C15434A66}" presName="aSpace2" presStyleCnt="0"/>
      <dgm:spPr/>
    </dgm:pt>
    <dgm:pt modelId="{4B5F8DA1-1CC2-440B-B4AD-09AFEAE71228}" type="pres">
      <dgm:prSet presAssocID="{60A0DE2F-A321-48C8-8CCE-B672D4AB99D9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C4548-851F-468B-A652-32EC42CCE137}" type="pres">
      <dgm:prSet presAssocID="{60A0DE2F-A321-48C8-8CCE-B672D4AB99D9}" presName="aSpace2" presStyleCnt="0"/>
      <dgm:spPr/>
    </dgm:pt>
    <dgm:pt modelId="{A47186C9-BEBC-42DE-8903-80EA13F316A2}" type="pres">
      <dgm:prSet presAssocID="{1524614B-241E-4E81-9421-4E031E26BEE4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1FF19-EDC5-43C6-BB07-276E50229076}" type="pres">
      <dgm:prSet presAssocID="{1524614B-241E-4E81-9421-4E031E26BEE4}" presName="aSpace2" presStyleCnt="0"/>
      <dgm:spPr/>
    </dgm:pt>
    <dgm:pt modelId="{347757F0-A292-4C7B-A310-C31EBAC62D4C}" type="pres">
      <dgm:prSet presAssocID="{5A1D5CFB-C0AD-4950-B499-0BF3D9330A72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51790-80F5-4F12-8C96-E3568418CB11}" type="pres">
      <dgm:prSet presAssocID="{5A1D5CFB-C0AD-4950-B499-0BF3D9330A72}" presName="aSpace2" presStyleCnt="0"/>
      <dgm:spPr/>
    </dgm:pt>
    <dgm:pt modelId="{9BCD65FF-4C73-44EC-9BE1-CF8A3221FB0B}" type="pres">
      <dgm:prSet presAssocID="{D3370FBB-E25C-4E7F-816B-3D2FB9C86A66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B37471-E8A6-4BB2-A325-1A7FD1CDE92A}" srcId="{0BC64FE2-F5D5-4804-B593-3FCA07E2BE71}" destId="{5A1D5CFB-C0AD-4950-B499-0BF3D9330A72}" srcOrd="5" destOrd="0" parTransId="{59213356-F0F5-4126-8BDB-266DF7537160}" sibTransId="{3F4BCD11-2C1A-45A5-8C8D-BF3ED2EA7613}"/>
    <dgm:cxn modelId="{04F6032C-27DA-4167-AE61-0D47E148A9B7}" type="presOf" srcId="{921E136B-72B4-4E8E-A86B-6A67917A21FF}" destId="{2E7AD733-6561-4F0A-9DDC-E163475B3EF0}" srcOrd="0" destOrd="0" presId="urn:microsoft.com/office/officeart/2005/8/layout/lProcess2"/>
    <dgm:cxn modelId="{563641B2-462C-4F59-814C-EFA5E1786D59}" type="presOf" srcId="{EEF29FC0-281B-4230-B0C7-4C2C15434A66}" destId="{BD09AAFD-FA99-4438-BB85-891D483745FA}" srcOrd="0" destOrd="0" presId="urn:microsoft.com/office/officeart/2005/8/layout/lProcess2"/>
    <dgm:cxn modelId="{7D4E9504-380F-4B22-9C1C-748AA32BDC28}" type="presOf" srcId="{0DE1F733-481E-48AA-8B0A-B09CF1C16AA7}" destId="{151FC063-1683-496D-A683-D83E2FD2DBEE}" srcOrd="0" destOrd="0" presId="urn:microsoft.com/office/officeart/2005/8/layout/lProcess2"/>
    <dgm:cxn modelId="{80D3DFA1-57B4-4B77-9C2D-CDAE42DF1E26}" srcId="{0BC64FE2-F5D5-4804-B593-3FCA07E2BE71}" destId="{0DE1F733-481E-48AA-8B0A-B09CF1C16AA7}" srcOrd="0" destOrd="0" parTransId="{8FD7521A-7656-42B4-B34F-DE953F776C33}" sibTransId="{6ACA4696-470D-48D0-8DED-FD6355996E52}"/>
    <dgm:cxn modelId="{01EBEF9D-013F-4B24-BA63-7B427781593A}" srcId="{0BC64FE2-F5D5-4804-B593-3FCA07E2BE71}" destId="{921E136B-72B4-4E8E-A86B-6A67917A21FF}" srcOrd="1" destOrd="0" parTransId="{92C767DB-D820-4670-A342-C31E5F777BF1}" sibTransId="{DFDB73B7-CE49-44BD-BE00-0110AA38460A}"/>
    <dgm:cxn modelId="{6CAE438B-19C8-4EE4-B284-16DF45FD245D}" srcId="{0BC64FE2-F5D5-4804-B593-3FCA07E2BE71}" destId="{EEF29FC0-281B-4230-B0C7-4C2C15434A66}" srcOrd="2" destOrd="0" parTransId="{3E18F504-7263-4348-B40C-2CF20E9F4505}" sibTransId="{F45D6861-D076-45DE-B7ED-84F705336FEB}"/>
    <dgm:cxn modelId="{DFDC2B0D-BDF5-47BF-802D-3EF409EF5E50}" type="presOf" srcId="{D3370FBB-E25C-4E7F-816B-3D2FB9C86A66}" destId="{9BCD65FF-4C73-44EC-9BE1-CF8A3221FB0B}" srcOrd="0" destOrd="0" presId="urn:microsoft.com/office/officeart/2005/8/layout/lProcess2"/>
    <dgm:cxn modelId="{3408ED8B-EFC1-4421-A396-9E7D8ECA0D22}" type="presOf" srcId="{0BC64FE2-F5D5-4804-B593-3FCA07E2BE71}" destId="{D2F71BAC-583F-4FBB-A02A-C62FE2EF58BD}" srcOrd="1" destOrd="0" presId="urn:microsoft.com/office/officeart/2005/8/layout/lProcess2"/>
    <dgm:cxn modelId="{45A5CB60-9B77-46DD-BAD6-A87483DABF04}" type="presOf" srcId="{1524614B-241E-4E81-9421-4E031E26BEE4}" destId="{A47186C9-BEBC-42DE-8903-80EA13F316A2}" srcOrd="0" destOrd="0" presId="urn:microsoft.com/office/officeart/2005/8/layout/lProcess2"/>
    <dgm:cxn modelId="{3D4C5BFA-0BF0-4449-AC7A-2CE6DE3AD509}" srcId="{0BC64FE2-F5D5-4804-B593-3FCA07E2BE71}" destId="{D3370FBB-E25C-4E7F-816B-3D2FB9C86A66}" srcOrd="6" destOrd="0" parTransId="{1706A5FF-566E-4F9B-90D9-8400F0755D93}" sibTransId="{B6626399-1D69-46F0-BFA2-22541C0DF98A}"/>
    <dgm:cxn modelId="{81AC8E2C-99CF-4708-B419-B98A373C3D6D}" srcId="{0BC64FE2-F5D5-4804-B593-3FCA07E2BE71}" destId="{60A0DE2F-A321-48C8-8CCE-B672D4AB99D9}" srcOrd="3" destOrd="0" parTransId="{45BD7B9B-DF70-46E1-B1BA-EB415BDDD821}" sibTransId="{0EC9BB2B-E6A7-4EB4-9A82-557C04DEB9BA}"/>
    <dgm:cxn modelId="{8E14B1E0-478C-4990-8977-7EE279676E85}" type="presOf" srcId="{3292AEB0-4864-4C59-B6F0-6EDA886E13FF}" destId="{9B6B7146-F9E2-4250-BBB6-D573C88555C3}" srcOrd="0" destOrd="0" presId="urn:microsoft.com/office/officeart/2005/8/layout/lProcess2"/>
    <dgm:cxn modelId="{B607DFAE-5C5C-4A97-AEC6-94DC3145FF6D}" type="presOf" srcId="{60A0DE2F-A321-48C8-8CCE-B672D4AB99D9}" destId="{4B5F8DA1-1CC2-440B-B4AD-09AFEAE71228}" srcOrd="0" destOrd="0" presId="urn:microsoft.com/office/officeart/2005/8/layout/lProcess2"/>
    <dgm:cxn modelId="{78798651-CF16-428E-B419-188A8DAB0695}" srcId="{0BC64FE2-F5D5-4804-B593-3FCA07E2BE71}" destId="{1524614B-241E-4E81-9421-4E031E26BEE4}" srcOrd="4" destOrd="0" parTransId="{8B3A2662-D725-4FCD-B315-3365DAEADC55}" sibTransId="{5034E610-ABEB-4368-B243-69D4776EEB9D}"/>
    <dgm:cxn modelId="{527D26B3-E5A3-4CF1-A016-56DDC8D6A305}" type="presOf" srcId="{0BC64FE2-F5D5-4804-B593-3FCA07E2BE71}" destId="{C2A79CE2-78E9-453E-ADF3-8B7328CB730F}" srcOrd="0" destOrd="0" presId="urn:microsoft.com/office/officeart/2005/8/layout/lProcess2"/>
    <dgm:cxn modelId="{E8F4DE44-BA32-498E-B8F2-0633558175A9}" type="presOf" srcId="{5A1D5CFB-C0AD-4950-B499-0BF3D9330A72}" destId="{347757F0-A292-4C7B-A310-C31EBAC62D4C}" srcOrd="0" destOrd="0" presId="urn:microsoft.com/office/officeart/2005/8/layout/lProcess2"/>
    <dgm:cxn modelId="{6DF587F1-D050-4139-81DD-6F227BF0D755}" srcId="{3292AEB0-4864-4C59-B6F0-6EDA886E13FF}" destId="{0BC64FE2-F5D5-4804-B593-3FCA07E2BE71}" srcOrd="0" destOrd="0" parTransId="{F881F8CB-2A17-461E-A0FC-78315B1CD66E}" sibTransId="{92D56174-727F-4D78-AA7E-9ED4A2FE92C2}"/>
    <dgm:cxn modelId="{9A596323-9622-4E36-9D1C-7D9CC7A7B95D}" type="presParOf" srcId="{9B6B7146-F9E2-4250-BBB6-D573C88555C3}" destId="{8D1970E3-4A02-4BA5-B2B5-34CC8A0AA968}" srcOrd="0" destOrd="0" presId="urn:microsoft.com/office/officeart/2005/8/layout/lProcess2"/>
    <dgm:cxn modelId="{A8CB3794-E4EC-4990-B733-884019957830}" type="presParOf" srcId="{8D1970E3-4A02-4BA5-B2B5-34CC8A0AA968}" destId="{C2A79CE2-78E9-453E-ADF3-8B7328CB730F}" srcOrd="0" destOrd="0" presId="urn:microsoft.com/office/officeart/2005/8/layout/lProcess2"/>
    <dgm:cxn modelId="{E3DB2CE2-3EDE-40FC-BF8F-85CEC29AF4A7}" type="presParOf" srcId="{8D1970E3-4A02-4BA5-B2B5-34CC8A0AA968}" destId="{D2F71BAC-583F-4FBB-A02A-C62FE2EF58BD}" srcOrd="1" destOrd="0" presId="urn:microsoft.com/office/officeart/2005/8/layout/lProcess2"/>
    <dgm:cxn modelId="{59EEC9F1-D206-4EF9-B17E-87690E8CC456}" type="presParOf" srcId="{8D1970E3-4A02-4BA5-B2B5-34CC8A0AA968}" destId="{6BB4D365-F5A9-4425-A25A-3F0F3CE95E21}" srcOrd="2" destOrd="0" presId="urn:microsoft.com/office/officeart/2005/8/layout/lProcess2"/>
    <dgm:cxn modelId="{243EB083-8F43-454B-BB16-A8CF52928B30}" type="presParOf" srcId="{6BB4D365-F5A9-4425-A25A-3F0F3CE95E21}" destId="{E2515DC8-6210-4C6A-AF23-3DFB4834C59C}" srcOrd="0" destOrd="0" presId="urn:microsoft.com/office/officeart/2005/8/layout/lProcess2"/>
    <dgm:cxn modelId="{75923DEF-472E-4F8B-A1EB-CACF451EDE8A}" type="presParOf" srcId="{E2515DC8-6210-4C6A-AF23-3DFB4834C59C}" destId="{151FC063-1683-496D-A683-D83E2FD2DBEE}" srcOrd="0" destOrd="0" presId="urn:microsoft.com/office/officeart/2005/8/layout/lProcess2"/>
    <dgm:cxn modelId="{B412ECD9-50B9-4B42-A1C1-D8BACC38578D}" type="presParOf" srcId="{E2515DC8-6210-4C6A-AF23-3DFB4834C59C}" destId="{3F6A8B3C-D3C2-493B-BBD4-E99BC0F6ABF5}" srcOrd="1" destOrd="0" presId="urn:microsoft.com/office/officeart/2005/8/layout/lProcess2"/>
    <dgm:cxn modelId="{07CC140C-90EA-40A1-A400-CFF9765B7ECB}" type="presParOf" srcId="{E2515DC8-6210-4C6A-AF23-3DFB4834C59C}" destId="{2E7AD733-6561-4F0A-9DDC-E163475B3EF0}" srcOrd="2" destOrd="0" presId="urn:microsoft.com/office/officeart/2005/8/layout/lProcess2"/>
    <dgm:cxn modelId="{A84BF42B-183B-4B3E-ACCE-F3957556DE89}" type="presParOf" srcId="{E2515DC8-6210-4C6A-AF23-3DFB4834C59C}" destId="{41415681-D740-4390-8E4E-50E7A3FE2815}" srcOrd="3" destOrd="0" presId="urn:microsoft.com/office/officeart/2005/8/layout/lProcess2"/>
    <dgm:cxn modelId="{52F50632-43AB-4061-B54C-A9D215D4275E}" type="presParOf" srcId="{E2515DC8-6210-4C6A-AF23-3DFB4834C59C}" destId="{BD09AAFD-FA99-4438-BB85-891D483745FA}" srcOrd="4" destOrd="0" presId="urn:microsoft.com/office/officeart/2005/8/layout/lProcess2"/>
    <dgm:cxn modelId="{611751C6-1BE8-4122-AE64-54C2919F9122}" type="presParOf" srcId="{E2515DC8-6210-4C6A-AF23-3DFB4834C59C}" destId="{F0B05930-CC2E-45FD-B6DD-E50A87687E17}" srcOrd="5" destOrd="0" presId="urn:microsoft.com/office/officeart/2005/8/layout/lProcess2"/>
    <dgm:cxn modelId="{FF898549-54DC-4513-8F7A-F204833103CC}" type="presParOf" srcId="{E2515DC8-6210-4C6A-AF23-3DFB4834C59C}" destId="{4B5F8DA1-1CC2-440B-B4AD-09AFEAE71228}" srcOrd="6" destOrd="0" presId="urn:microsoft.com/office/officeart/2005/8/layout/lProcess2"/>
    <dgm:cxn modelId="{4FFDCF23-F05E-48B7-A1C8-9D7DB7398BFE}" type="presParOf" srcId="{E2515DC8-6210-4C6A-AF23-3DFB4834C59C}" destId="{FEDC4548-851F-468B-A652-32EC42CCE137}" srcOrd="7" destOrd="0" presId="urn:microsoft.com/office/officeart/2005/8/layout/lProcess2"/>
    <dgm:cxn modelId="{C50E37E9-0ED5-43AF-8CF0-F633320E54D7}" type="presParOf" srcId="{E2515DC8-6210-4C6A-AF23-3DFB4834C59C}" destId="{A47186C9-BEBC-42DE-8903-80EA13F316A2}" srcOrd="8" destOrd="0" presId="urn:microsoft.com/office/officeart/2005/8/layout/lProcess2"/>
    <dgm:cxn modelId="{F3B4A327-12F6-4C3B-A9AC-45A5A2A6795D}" type="presParOf" srcId="{E2515DC8-6210-4C6A-AF23-3DFB4834C59C}" destId="{8BB1FF19-EDC5-43C6-BB07-276E50229076}" srcOrd="9" destOrd="0" presId="urn:microsoft.com/office/officeart/2005/8/layout/lProcess2"/>
    <dgm:cxn modelId="{A8B4BE09-2838-41A2-A574-8AD6E66F4387}" type="presParOf" srcId="{E2515DC8-6210-4C6A-AF23-3DFB4834C59C}" destId="{347757F0-A292-4C7B-A310-C31EBAC62D4C}" srcOrd="10" destOrd="0" presId="urn:microsoft.com/office/officeart/2005/8/layout/lProcess2"/>
    <dgm:cxn modelId="{6F3A8BFD-E444-4C2D-99FB-C42CEB30B033}" type="presParOf" srcId="{E2515DC8-6210-4C6A-AF23-3DFB4834C59C}" destId="{95951790-80F5-4F12-8C96-E3568418CB11}" srcOrd="11" destOrd="0" presId="urn:microsoft.com/office/officeart/2005/8/layout/lProcess2"/>
    <dgm:cxn modelId="{C59A5F64-5702-465A-B4B4-3244134960A8}" type="presParOf" srcId="{E2515DC8-6210-4C6A-AF23-3DFB4834C59C}" destId="{9BCD65FF-4C73-44EC-9BE1-CF8A3221FB0B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B44E3-E4AE-4377-9075-93F91FDC45B5}">
      <dsp:nvSpPr>
        <dsp:cNvPr id="0" name=""/>
        <dsp:cNvSpPr/>
      </dsp:nvSpPr>
      <dsp:spPr>
        <a:xfrm rot="16200000">
          <a:off x="-1669911" y="2830724"/>
          <a:ext cx="4226560" cy="758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69124" bIns="0" numCol="1" spcCol="1270" anchor="t" anchorCtr="0">
          <a:noAutofit/>
        </a:bodyPr>
        <a:lstStyle/>
        <a:p>
          <a:pPr lvl="0" algn="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Millennials</a:t>
          </a:r>
          <a:endParaRPr lang="en-US" sz="5100" kern="1200" dirty="0"/>
        </a:p>
      </dsp:txBody>
      <dsp:txXfrm>
        <a:off x="-1669911" y="2830724"/>
        <a:ext cx="4226560" cy="758691"/>
      </dsp:txXfrm>
    </dsp:sp>
    <dsp:sp modelId="{203A0FDC-88A6-4C49-8437-C182E72519E3}">
      <dsp:nvSpPr>
        <dsp:cNvPr id="0" name=""/>
        <dsp:cNvSpPr/>
      </dsp:nvSpPr>
      <dsp:spPr>
        <a:xfrm>
          <a:off x="822714" y="1096789"/>
          <a:ext cx="3779088" cy="42265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69124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Born in early 1980s- mid 1990s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43% non-White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Gravitate towards group activities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Technologically skilled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Increase of new graduates with student loan debt (Today, at more than $1trillion, student loans now compromise the largest debt in America, surpassing credit card debt)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Phone calls are considered too invasive. Mail? Forget it. Their lives are centered around mobile devices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Loyalty challenge, tend to leave positions after 2 years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Increase in consumer-driven alumni who expect value-added benefits and accountability</a:t>
          </a:r>
          <a:endParaRPr lang="en-US" sz="1400" kern="1200" dirty="0"/>
        </a:p>
      </dsp:txBody>
      <dsp:txXfrm>
        <a:off x="822714" y="1096789"/>
        <a:ext cx="3779088" cy="4226560"/>
      </dsp:txXfrm>
    </dsp:sp>
    <dsp:sp modelId="{5C8965B2-7182-4950-A1AB-75B03E4BBC81}">
      <dsp:nvSpPr>
        <dsp:cNvPr id="0" name=""/>
        <dsp:cNvSpPr/>
      </dsp:nvSpPr>
      <dsp:spPr>
        <a:xfrm>
          <a:off x="64022" y="95317"/>
          <a:ext cx="1517382" cy="151738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4F7EB-B6CB-4DDD-98C4-D835C8E7FF86}">
      <dsp:nvSpPr>
        <dsp:cNvPr id="0" name=""/>
        <dsp:cNvSpPr/>
      </dsp:nvSpPr>
      <dsp:spPr>
        <a:xfrm rot="16200000">
          <a:off x="3848498" y="2830724"/>
          <a:ext cx="4226560" cy="758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669124" bIns="0" numCol="1" spcCol="1270" anchor="t" anchorCtr="0">
          <a:noAutofit/>
        </a:bodyPr>
        <a:lstStyle/>
        <a:p>
          <a:pPr lvl="0" algn="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Generation Z</a:t>
          </a:r>
          <a:endParaRPr lang="en-US" sz="5100" kern="1200" dirty="0"/>
        </a:p>
      </dsp:txBody>
      <dsp:txXfrm>
        <a:off x="3848498" y="2830724"/>
        <a:ext cx="4226560" cy="758691"/>
      </dsp:txXfrm>
    </dsp:sp>
    <dsp:sp modelId="{2F06A460-8F21-46DD-AB46-94D80BC73825}">
      <dsp:nvSpPr>
        <dsp:cNvPr id="0" name=""/>
        <dsp:cNvSpPr/>
      </dsp:nvSpPr>
      <dsp:spPr>
        <a:xfrm>
          <a:off x="6341124" y="1096789"/>
          <a:ext cx="3779088" cy="422656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69124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Born in mid 1990s-early 2000s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Women have almost always outnumbered men on college campuses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Gen Z is the most ethnically diverse generation in US history with 47% ethnic minorities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They prefer snack media, 8 seconds attention span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Communication style is visual, suffer from FOMO (Fear of Missing out)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They’re also twice more likely to use YouTube than Millennials, and a lot less likely to use Facebook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These consumers are digital natives, but even more so, mobile first.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They demand transparency</a:t>
          </a:r>
          <a:endParaRPr lang="en-US" sz="1400" kern="1200" dirty="0"/>
        </a:p>
      </dsp:txBody>
      <dsp:txXfrm>
        <a:off x="6341124" y="1096789"/>
        <a:ext cx="3779088" cy="4226560"/>
      </dsp:txXfrm>
    </dsp:sp>
    <dsp:sp modelId="{27AD8B99-ABCC-4858-8724-99246882F248}">
      <dsp:nvSpPr>
        <dsp:cNvPr id="0" name=""/>
        <dsp:cNvSpPr/>
      </dsp:nvSpPr>
      <dsp:spPr>
        <a:xfrm>
          <a:off x="5582432" y="95317"/>
          <a:ext cx="1517382" cy="1517382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82330-8F3B-4F62-9EFB-0AB14CF492A5}">
      <dsp:nvSpPr>
        <dsp:cNvPr id="0" name=""/>
        <dsp:cNvSpPr/>
      </dsp:nvSpPr>
      <dsp:spPr>
        <a:xfrm>
          <a:off x="4617" y="0"/>
          <a:ext cx="5289193" cy="53648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Millennials</a:t>
          </a:r>
          <a:endParaRPr lang="en-US" sz="23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Identify young alumni who can be your “recruiters”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Consider comping their registration if they bring 5 friends to an event</a:t>
          </a:r>
          <a:endParaRPr lang="en-US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Create events that specifically add value to their professional or personal lives</a:t>
          </a:r>
          <a:endParaRPr lang="en-US" sz="1800" kern="1200" dirty="0"/>
        </a:p>
      </dsp:txBody>
      <dsp:txXfrm>
        <a:off x="4617" y="2145941"/>
        <a:ext cx="5289193" cy="2145941"/>
      </dsp:txXfrm>
    </dsp:sp>
    <dsp:sp modelId="{F3EF58F0-269F-4A0C-8CA1-5F924CE00674}">
      <dsp:nvSpPr>
        <dsp:cNvPr id="0" name=""/>
        <dsp:cNvSpPr/>
      </dsp:nvSpPr>
      <dsp:spPr>
        <a:xfrm>
          <a:off x="1755965" y="321891"/>
          <a:ext cx="1786496" cy="178649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2FD8B1-7B62-4129-ACCA-A2F9B2988167}">
      <dsp:nvSpPr>
        <dsp:cNvPr id="0" name=""/>
        <dsp:cNvSpPr/>
      </dsp:nvSpPr>
      <dsp:spPr>
        <a:xfrm>
          <a:off x="5452486" y="0"/>
          <a:ext cx="5289193" cy="5364854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1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Generation Z</a:t>
          </a:r>
          <a:endParaRPr lang="en-US" sz="23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Let them be co-creators of their experience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Create Snack Media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Speak in Images</a:t>
          </a:r>
          <a:endParaRPr lang="en-US" sz="1800" kern="1200" dirty="0"/>
        </a:p>
      </dsp:txBody>
      <dsp:txXfrm>
        <a:off x="5452486" y="2145941"/>
        <a:ext cx="5289193" cy="2145941"/>
      </dsp:txXfrm>
    </dsp:sp>
    <dsp:sp modelId="{C88D2FAD-7FC5-441F-89F2-94105728C560}">
      <dsp:nvSpPr>
        <dsp:cNvPr id="0" name=""/>
        <dsp:cNvSpPr/>
      </dsp:nvSpPr>
      <dsp:spPr>
        <a:xfrm>
          <a:off x="7203834" y="321891"/>
          <a:ext cx="1786496" cy="1786496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50B98-17E8-451C-9355-03026AEE9A44}">
      <dsp:nvSpPr>
        <dsp:cNvPr id="0" name=""/>
        <dsp:cNvSpPr/>
      </dsp:nvSpPr>
      <dsp:spPr>
        <a:xfrm>
          <a:off x="429851" y="4291883"/>
          <a:ext cx="9886593" cy="80472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79CE2-78E9-453E-ADF3-8B7328CB730F}">
      <dsp:nvSpPr>
        <dsp:cNvPr id="0" name=""/>
        <dsp:cNvSpPr/>
      </dsp:nvSpPr>
      <dsp:spPr>
        <a:xfrm>
          <a:off x="0" y="0"/>
          <a:ext cx="10746296" cy="536485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Millennials &amp; Generation Z</a:t>
          </a:r>
          <a:endParaRPr lang="en-US" sz="1600" b="1" kern="1200" dirty="0"/>
        </a:p>
      </dsp:txBody>
      <dsp:txXfrm>
        <a:off x="0" y="0"/>
        <a:ext cx="10746296" cy="1609456"/>
      </dsp:txXfrm>
    </dsp:sp>
    <dsp:sp modelId="{151FC063-1683-496D-A683-D83E2FD2DBEE}">
      <dsp:nvSpPr>
        <dsp:cNvPr id="0" name=""/>
        <dsp:cNvSpPr/>
      </dsp:nvSpPr>
      <dsp:spPr>
        <a:xfrm>
          <a:off x="1074629" y="1612730"/>
          <a:ext cx="8597037" cy="4392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Encourage Innovation</a:t>
          </a:r>
        </a:p>
      </dsp:txBody>
      <dsp:txXfrm>
        <a:off x="1087496" y="1625597"/>
        <a:ext cx="8571303" cy="413565"/>
      </dsp:txXfrm>
    </dsp:sp>
    <dsp:sp modelId="{2E7AD733-6561-4F0A-9DDC-E163475B3EF0}">
      <dsp:nvSpPr>
        <dsp:cNvPr id="0" name=""/>
        <dsp:cNvSpPr/>
      </dsp:nvSpPr>
      <dsp:spPr>
        <a:xfrm>
          <a:off x="1074629" y="2119615"/>
          <a:ext cx="8597037" cy="4392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Give them Freedom and flexibility, don’t hover</a:t>
          </a:r>
          <a:endParaRPr lang="en-US" sz="1600" kern="1200" dirty="0"/>
        </a:p>
      </dsp:txBody>
      <dsp:txXfrm>
        <a:off x="1087496" y="2132482"/>
        <a:ext cx="8571303" cy="413565"/>
      </dsp:txXfrm>
    </dsp:sp>
    <dsp:sp modelId="{BD09AAFD-FA99-4438-BB85-891D483745FA}">
      <dsp:nvSpPr>
        <dsp:cNvPr id="0" name=""/>
        <dsp:cNvSpPr/>
      </dsp:nvSpPr>
      <dsp:spPr>
        <a:xfrm>
          <a:off x="1074629" y="2626499"/>
          <a:ext cx="8597037" cy="4392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Appreciate them</a:t>
          </a:r>
          <a:endParaRPr lang="en-US" sz="1600" kern="1200" dirty="0"/>
        </a:p>
      </dsp:txBody>
      <dsp:txXfrm>
        <a:off x="1087496" y="2639366"/>
        <a:ext cx="8571303" cy="413565"/>
      </dsp:txXfrm>
    </dsp:sp>
    <dsp:sp modelId="{4B5F8DA1-1CC2-440B-B4AD-09AFEAE71228}">
      <dsp:nvSpPr>
        <dsp:cNvPr id="0" name=""/>
        <dsp:cNvSpPr/>
      </dsp:nvSpPr>
      <dsp:spPr>
        <a:xfrm>
          <a:off x="1074629" y="3133383"/>
          <a:ext cx="8597037" cy="4392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Anticipate breaks for personal and professional reasons</a:t>
          </a:r>
          <a:endParaRPr lang="en-US" sz="1600" kern="1200" dirty="0"/>
        </a:p>
      </dsp:txBody>
      <dsp:txXfrm>
        <a:off x="1087496" y="3146250"/>
        <a:ext cx="8571303" cy="413565"/>
      </dsp:txXfrm>
    </dsp:sp>
    <dsp:sp modelId="{A47186C9-BEBC-42DE-8903-80EA13F316A2}">
      <dsp:nvSpPr>
        <dsp:cNvPr id="0" name=""/>
        <dsp:cNvSpPr/>
      </dsp:nvSpPr>
      <dsp:spPr>
        <a:xfrm>
          <a:off x="1074629" y="3640268"/>
          <a:ext cx="8597037" cy="4392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Demonstrate how they can help make an impact</a:t>
          </a:r>
          <a:endParaRPr lang="en-US" sz="1600" kern="1200" dirty="0"/>
        </a:p>
      </dsp:txBody>
      <dsp:txXfrm>
        <a:off x="1087496" y="3653135"/>
        <a:ext cx="8571303" cy="413565"/>
      </dsp:txXfrm>
    </dsp:sp>
    <dsp:sp modelId="{347757F0-A292-4C7B-A310-C31EBAC62D4C}">
      <dsp:nvSpPr>
        <dsp:cNvPr id="0" name=""/>
        <dsp:cNvSpPr/>
      </dsp:nvSpPr>
      <dsp:spPr>
        <a:xfrm>
          <a:off x="1074629" y="4147152"/>
          <a:ext cx="8597037" cy="4392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Explain Value-Add</a:t>
          </a:r>
          <a:endParaRPr lang="en-US" sz="1600" kern="1200" dirty="0"/>
        </a:p>
      </dsp:txBody>
      <dsp:txXfrm>
        <a:off x="1087496" y="4160019"/>
        <a:ext cx="8571303" cy="413565"/>
      </dsp:txXfrm>
    </dsp:sp>
    <dsp:sp modelId="{9BCD65FF-4C73-44EC-9BE1-CF8A3221FB0B}">
      <dsp:nvSpPr>
        <dsp:cNvPr id="0" name=""/>
        <dsp:cNvSpPr/>
      </dsp:nvSpPr>
      <dsp:spPr>
        <a:xfrm>
          <a:off x="1074629" y="4654037"/>
          <a:ext cx="8597037" cy="4392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Be very transparent</a:t>
          </a:r>
          <a:endParaRPr lang="en-US" sz="1600" kern="1200" dirty="0"/>
        </a:p>
      </dsp:txBody>
      <dsp:txXfrm>
        <a:off x="1087496" y="4666904"/>
        <a:ext cx="8571303" cy="413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684A1-D044-4393-9AA0-4A54110E5723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DD255-0460-42E0-A64A-57841BCE4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5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NBL:</a:t>
            </a:r>
            <a:r>
              <a:rPr lang="en-US" baseline="0" dirty="0" smtClean="0"/>
              <a:t> Welcome &amp; introduce self</a:t>
            </a:r>
          </a:p>
          <a:p>
            <a:endParaRPr lang="en-US" baseline="0" dirty="0" smtClean="0"/>
          </a:p>
          <a:p>
            <a:r>
              <a:rPr lang="en-US" baseline="0" dirty="0" smtClean="0"/>
              <a:t>TSC: Introduce self &amp; info about to provide is based on research from </a:t>
            </a:r>
            <a:r>
              <a:rPr lang="en-US" dirty="0" smtClean="0"/>
              <a:t>PEW &amp;</a:t>
            </a:r>
            <a:r>
              <a:rPr lang="en-US" baseline="0" dirty="0" smtClean="0"/>
              <a:t> other government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3EC8-7C37-44CF-AC82-AFC2708FF4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0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TSC:</a:t>
            </a:r>
            <a:r>
              <a:rPr lang="en-US" baseline="0" dirty="0" smtClean="0"/>
              <a:t> Review objectives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order to understand YA, need to understand generation that they are coming from.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they are engaged and what they want from us.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to engage them in leadership roles and how to manage them in leadership roles.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3EC8-7C37-44CF-AC82-AFC2708FF4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16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Provide overview of each generation.</a:t>
            </a:r>
          </a:p>
          <a:p>
            <a:endParaRPr lang="en-US" dirty="0" smtClean="0"/>
          </a:p>
          <a:p>
            <a:r>
              <a:rPr lang="en-US" dirty="0" smtClean="0"/>
              <a:t>Millennial - NBL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Provide examples of</a:t>
            </a:r>
            <a:r>
              <a:rPr lang="en-US" baseline="0" dirty="0" smtClean="0"/>
              <a:t>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Be conscious of price points for activities b/c of student loan debt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Mobile communication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Frequent movers (2 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) in both professional and volunteer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Gen Z - TSC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FOMO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Give it to me now and give it to me quick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Want transparency b/c media they grew up with has been transparent – i.e. people on the ground reporting / recording with mobile – translates to workplace, communications, peers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3EC8-7C37-44CF-AC82-AFC2708FF4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6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Millenials</a:t>
            </a:r>
            <a:r>
              <a:rPr lang="en-US" dirty="0" smtClean="0"/>
              <a:t> - NBL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They need to recruit one another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Respect</a:t>
            </a:r>
            <a:r>
              <a:rPr lang="en-US" baseline="0" dirty="0" smtClean="0"/>
              <a:t> recruiter’s positions/tiles but respect peers more and being recruited by someone they can identify with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Incentivize recruiting peers to attend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Want value added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Gen Z – NBL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Want to create / have a say in what they are attending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Ask their opinion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Host events where they get to do something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Publicize with short / quick / visual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Longwinded emails won’t work with this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Survey Info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Educational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Professional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Civic Engagement / Social 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Social Programming (always works)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3EC8-7C37-44CF-AC82-AFC2708FF4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9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TSC: </a:t>
            </a:r>
          </a:p>
          <a:p>
            <a:endParaRPr lang="en-US" dirty="0" smtClean="0"/>
          </a:p>
          <a:p>
            <a:r>
              <a:rPr lang="en-US" dirty="0" smtClean="0"/>
              <a:t>Be ok with new ideas and the success or failure that comes with those ideas.</a:t>
            </a:r>
          </a:p>
          <a:p>
            <a:r>
              <a:rPr lang="en-US" dirty="0" smtClean="0"/>
              <a:t>Give time fit</a:t>
            </a:r>
            <a:r>
              <a:rPr lang="en-US" baseline="0" dirty="0" smtClean="0"/>
              <a:t> tasks into their schedules – i.e. allow a few weeks and don’t hover</a:t>
            </a:r>
          </a:p>
          <a:p>
            <a:r>
              <a:rPr lang="en-US" baseline="0" dirty="0" smtClean="0"/>
              <a:t>Express thanks in multiple ways</a:t>
            </a:r>
          </a:p>
          <a:p>
            <a:r>
              <a:rPr lang="en-US" baseline="0" dirty="0" smtClean="0"/>
              <a:t>Busy lifestyles</a:t>
            </a:r>
          </a:p>
          <a:p>
            <a:r>
              <a:rPr lang="en-US" baseline="0" dirty="0" smtClean="0"/>
              <a:t>How does their work help move the organization forward and what will they get out of assisting?</a:t>
            </a:r>
          </a:p>
          <a:p>
            <a:r>
              <a:rPr lang="en-US" baseline="0" dirty="0" smtClean="0"/>
              <a:t>Transparency – always – feel uncomfortable and unsafe when you aren’t transparent with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3EC8-7C37-44CF-AC82-AFC2708FF4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53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Welcome to City Description – TSC – Share example from groups</a:t>
            </a:r>
          </a:p>
          <a:p>
            <a:r>
              <a:rPr lang="en-US" dirty="0" smtClean="0"/>
              <a:t>Professional Development Description – NBL – Share example from CA MBA programs</a:t>
            </a:r>
          </a:p>
          <a:p>
            <a:endParaRPr lang="en-US" dirty="0" smtClean="0"/>
          </a:p>
          <a:p>
            <a:r>
              <a:rPr lang="en-US" dirty="0" smtClean="0"/>
              <a:t>Roles – TSC</a:t>
            </a:r>
          </a:p>
          <a:p>
            <a:endParaRPr lang="en-US" dirty="0" smtClean="0"/>
          </a:p>
          <a:p>
            <a:r>
              <a:rPr lang="en-US" dirty="0" smtClean="0"/>
              <a:t>Questions – NBL </a:t>
            </a:r>
          </a:p>
          <a:p>
            <a:endParaRPr lang="en-US" dirty="0" smtClean="0"/>
          </a:p>
          <a:p>
            <a:r>
              <a:rPr lang="en-US" dirty="0" smtClean="0"/>
              <a:t>Goal is to develop a toolkit “boxed” program</a:t>
            </a:r>
            <a:r>
              <a:rPr lang="en-US" baseline="0" dirty="0" smtClean="0"/>
              <a:t> that organizations can take away to implement when they go home.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3EC8-7C37-44CF-AC82-AFC2708FF4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29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33EC8-7C37-44CF-AC82-AFC2708FF4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56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D255-0460-42E0-A64A-57841BCE41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5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04EB-E6C8-4099-AD01-AE1F12B5F44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A18B-BA3A-48F9-A704-B667CD95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3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04EB-E6C8-4099-AD01-AE1F12B5F44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A18B-BA3A-48F9-A704-B667CD95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2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04EB-E6C8-4099-AD01-AE1F12B5F44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A18B-BA3A-48F9-A704-B667CD95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4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04EB-E6C8-4099-AD01-AE1F12B5F44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A18B-BA3A-48F9-A704-B667CD95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04EB-E6C8-4099-AD01-AE1F12B5F44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A18B-BA3A-48F9-A704-B667CD95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0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04EB-E6C8-4099-AD01-AE1F12B5F44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A18B-BA3A-48F9-A704-B667CD95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9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04EB-E6C8-4099-AD01-AE1F12B5F44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A18B-BA3A-48F9-A704-B667CD95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7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04EB-E6C8-4099-AD01-AE1F12B5F44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A18B-BA3A-48F9-A704-B667CD95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7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04EB-E6C8-4099-AD01-AE1F12B5F44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A18B-BA3A-48F9-A704-B667CD95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5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04EB-E6C8-4099-AD01-AE1F12B5F44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A18B-BA3A-48F9-A704-B667CD95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2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04EB-E6C8-4099-AD01-AE1F12B5F44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A18B-BA3A-48F9-A704-B667CD95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7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804EB-E6C8-4099-AD01-AE1F12B5F44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DA18B-BA3A-48F9-A704-B667CD95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1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9144000" cy="19050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Dartmouth for All:</a:t>
            </a:r>
          </a:p>
          <a:p>
            <a:r>
              <a:rPr lang="en-US" sz="5000" b="1" dirty="0" smtClean="0">
                <a:latin typeface="Batang" panose="02030600000101010101" pitchFamily="18" charset="-127"/>
                <a:ea typeface="Batang" panose="02030600000101010101" pitchFamily="18" charset="-127"/>
                <a:cs typeface="Aharoni" panose="02010803020104030203" pitchFamily="2" charset="-79"/>
              </a:rPr>
              <a:t> Engaging Young Alumni</a:t>
            </a:r>
          </a:p>
          <a:p>
            <a:endParaRPr lang="en-US" dirty="0"/>
          </a:p>
        </p:txBody>
      </p:sp>
      <p:pic>
        <p:nvPicPr>
          <p:cNvPr id="6" name="Picture 2" descr="Image result for diver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60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50" y="6261175"/>
            <a:ext cx="4000000" cy="5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3100" y="365125"/>
            <a:ext cx="5600700" cy="1325563"/>
          </a:xfrm>
        </p:spPr>
        <p:txBody>
          <a:bodyPr/>
          <a:lstStyle/>
          <a:p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Objective</a:t>
            </a:r>
            <a:endParaRPr lang="en-US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3100" y="1825625"/>
            <a:ext cx="5600699" cy="4351338"/>
          </a:xfrm>
        </p:spPr>
        <p:txBody>
          <a:bodyPr/>
          <a:lstStyle/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Define Millennials (Gen Y) and Generation Z</a:t>
            </a:r>
          </a:p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What are they looking for from Clubs, Groups and Alumni Relations?</a:t>
            </a:r>
          </a:p>
          <a:p>
            <a:r>
              <a:rPr lang="en-US" dirty="0" smtClean="0">
                <a:latin typeface="Batang" panose="02030600000101010101" pitchFamily="18" charset="-127"/>
                <a:ea typeface="Batang" panose="02030600000101010101" pitchFamily="18" charset="-127"/>
              </a:rPr>
              <a:t>What would attract them to leadership?</a:t>
            </a:r>
          </a:p>
        </p:txBody>
      </p:sp>
      <p:pic>
        <p:nvPicPr>
          <p:cNvPr id="4" name="Picture 2" descr="Image result for diver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610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00" y="6261175"/>
            <a:ext cx="4000000" cy="5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05961328"/>
              </p:ext>
            </p:extLst>
          </p:nvPr>
        </p:nvGraphicFramePr>
        <p:xfrm>
          <a:off x="1057013" y="842508"/>
          <a:ext cx="1018423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50" y="6261175"/>
            <a:ext cx="4000000" cy="596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022" y="151891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Young Alumni</a:t>
            </a:r>
            <a:endParaRPr lang="en-US" sz="4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89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40762236"/>
              </p:ext>
            </p:extLst>
          </p:nvPr>
        </p:nvGraphicFramePr>
        <p:xfrm>
          <a:off x="1140903" y="968834"/>
          <a:ext cx="10746297" cy="5364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50" y="6261175"/>
            <a:ext cx="4000000" cy="596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60948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Best Practices</a:t>
            </a:r>
            <a:endParaRPr lang="en-US" sz="4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04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8889070"/>
              </p:ext>
            </p:extLst>
          </p:nvPr>
        </p:nvGraphicFramePr>
        <p:xfrm>
          <a:off x="1140903" y="968834"/>
          <a:ext cx="10746297" cy="5364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50" y="6261175"/>
            <a:ext cx="4000000" cy="596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60948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Recruiting for Leadership</a:t>
            </a:r>
            <a:endParaRPr lang="en-US" sz="4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48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1014410" y="2386013"/>
            <a:ext cx="6858002" cy="20859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84858" y="1136621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Breakout</a:t>
            </a:r>
            <a:endParaRPr lang="en-US" sz="4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8907" y="2067683"/>
            <a:ext cx="76295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Four Groups-Two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Welcome to the 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Professional Event for Young Alumni</a:t>
            </a:r>
          </a:p>
          <a:p>
            <a:r>
              <a:rPr lang="en-US" b="1" dirty="0" smtClean="0"/>
              <a:t>Roles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Moderator- Moderates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Writer- Writes answers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Presenter- Presents information</a:t>
            </a:r>
          </a:p>
          <a:p>
            <a:endParaRPr lang="en-US" dirty="0" smtClean="0"/>
          </a:p>
          <a:p>
            <a:r>
              <a:rPr lang="en-US" b="1" dirty="0" smtClean="0"/>
              <a:t>Questions (20 mins. Breakout, 5mins. Presentation)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would you get people to be engaged in planning the event?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Describe the type of event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would happen at the event?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would you market the event?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Describe the location and venue for the event?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 you request YADA funding to support the event?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75" y="6261177"/>
            <a:ext cx="4000000" cy="5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-1014410" y="2386013"/>
            <a:ext cx="6858002" cy="20859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7079" y="1069509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Presentations</a:t>
            </a:r>
            <a:endParaRPr lang="en-US" sz="40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0793" y="2111317"/>
            <a:ext cx="7629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Four Groups-Two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Welcome to the 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Professional Event for Young Alumni</a:t>
            </a:r>
          </a:p>
          <a:p>
            <a:endParaRPr lang="en-US" dirty="0" smtClean="0"/>
          </a:p>
          <a:p>
            <a:r>
              <a:rPr lang="en-US" b="1" dirty="0" smtClean="0"/>
              <a:t>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would you get people to be engaged in planning the event?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Describe the type of event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would happen at the event?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would you market the event?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Describe the location and venue for the event?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75" y="6261177"/>
            <a:ext cx="4000000" cy="5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43949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Questions/Comments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833</Words>
  <Application>Microsoft Office PowerPoint</Application>
  <PresentationFormat>Widescreen</PresentationFormat>
  <Paragraphs>135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Batang</vt:lpstr>
      <vt:lpstr>Aharoni</vt:lpstr>
      <vt:lpstr>Arial</vt:lpstr>
      <vt:lpstr>Calibri</vt:lpstr>
      <vt:lpstr>Calibri Light</vt:lpstr>
      <vt:lpstr>Office Theme</vt:lpstr>
      <vt:lpstr>PowerPoint Presentation</vt:lpstr>
      <vt:lpstr>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Dartmouth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Theodosia S. Cook</dc:creator>
  <cp:lastModifiedBy>Jessica M. Caron</cp:lastModifiedBy>
  <cp:revision>15</cp:revision>
  <dcterms:created xsi:type="dcterms:W3CDTF">2016-12-15T01:20:47Z</dcterms:created>
  <dcterms:modified xsi:type="dcterms:W3CDTF">2017-01-18T20:07:59Z</dcterms:modified>
</cp:coreProperties>
</file>