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4"/>
  </p:notesMasterIdLst>
  <p:sldIdLst>
    <p:sldId id="365" r:id="rId2"/>
    <p:sldId id="256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7F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BFA0FF0-1F95-A146-B4E2-6C7BC6B5E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17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E578B-3312-1C41-9873-2CB8B5403F4F}" type="slidenum">
              <a:rPr lang="en-US"/>
              <a:pPr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83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EFDC-D970-EC43-A277-EB9C29A34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9625-E010-5E48-AD4A-AA4882AE7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26EE-5748-D149-9BDE-8D5947F06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9A09-A0B0-BD44-A4A6-060D1FE50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CA45-CC99-AE49-9B2B-3A1B8D0E0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8F4-682D-CC41-9C05-695DAB725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D120-0FF6-1943-A0C9-2C309E1D5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998-3FE9-D94E-A0E3-8C9FB46CD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2E54-23D1-3649-9293-8A4C3FA1E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20E1-E675-DD46-9C11-FB14E8C3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9108-D978-DC44-9E30-D56BBF53D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C0B2-E425-2B45-B58E-3867985F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8" name="Picture 7" descr="CAGOW17_PPT 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215128"/>
            <a:ext cx="9144000" cy="390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7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838200" y="762000"/>
            <a:ext cx="7391400" cy="5486400"/>
          </a:xfrm>
        </p:spPr>
        <p:txBody>
          <a:bodyPr>
            <a:normAutofit/>
          </a:bodyPr>
          <a:lstStyle/>
          <a:p>
            <a:pPr algn="ctr" eaLnBrk="1" hangingPunct="1">
              <a:spcAft>
                <a:spcPts val="2400"/>
              </a:spcAft>
            </a:pPr>
            <a:r>
              <a:rPr lang="en-US" sz="40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Using </a:t>
            </a:r>
            <a:r>
              <a:rPr lang="en-US" sz="4000" b="0" dirty="0" err="1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www.mixedmetro.com</a:t>
            </a:r>
            <a:r>
              <a:rPr lang="en-US" sz="40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4000" b="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 study residential racial segregation and </a:t>
            </a:r>
            <a:r>
              <a:rPr lang="en-US" sz="40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diversity</a:t>
            </a:r>
            <a:r>
              <a:rPr lang="en-US" sz="4000" b="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in US metro areas</a:t>
            </a:r>
            <a:r>
              <a:rPr lang="en-US" sz="40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40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40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40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36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Richard </a:t>
            </a:r>
            <a:r>
              <a:rPr lang="en-US" sz="3600" b="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Wright</a:t>
            </a:r>
            <a:r>
              <a:rPr lang="en-US" sz="4000" b="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4000" b="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Geography Department / LALACS Program</a:t>
            </a:r>
            <a: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Dartmouth Club Officers</a:t>
            </a:r>
            <a:r>
              <a:rPr lang="en-US" sz="2800" b="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Weekend </a:t>
            </a:r>
            <a: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800" b="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ＭＳ Ｐゴシック" charset="-128"/>
                <a:cs typeface="ＭＳ Ｐゴシック" charset="-128"/>
              </a:rPr>
              <a:t>January 2017</a:t>
            </a:r>
            <a:endParaRPr lang="en-US" sz="28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E3C549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35120</TotalTime>
  <Words>14</Words>
  <Application>Microsoft Office PowerPoint</Application>
  <PresentationFormat>On-screen Show (4:3)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Garamond</vt:lpstr>
      <vt:lpstr>Black</vt:lpstr>
      <vt:lpstr>PowerPoint Presentation</vt:lpstr>
      <vt:lpstr>Using www.mixedmetro.com to study residential racial segregation and diversity in US metro areas  Richard Wright Geography Department / LALACS Program  Dartmouth Club Officers Weekend   January 2017</vt:lpstr>
    </vt:vector>
  </TitlesOfParts>
  <Company>Dartmouth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Serin Houston</dc:creator>
  <cp:lastModifiedBy>Mark P. Hoffman</cp:lastModifiedBy>
  <cp:revision>293</cp:revision>
  <dcterms:created xsi:type="dcterms:W3CDTF">2010-11-18T16:23:28Z</dcterms:created>
  <dcterms:modified xsi:type="dcterms:W3CDTF">2017-02-10T16:56:42Z</dcterms:modified>
</cp:coreProperties>
</file>